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83" r:id="rId7"/>
    <p:sldId id="263" r:id="rId8"/>
    <p:sldId id="264" r:id="rId9"/>
    <p:sldId id="265" r:id="rId10"/>
    <p:sldId id="279" r:id="rId11"/>
    <p:sldId id="266" r:id="rId12"/>
    <p:sldId id="267" r:id="rId13"/>
    <p:sldId id="284" r:id="rId14"/>
    <p:sldId id="280" r:id="rId15"/>
    <p:sldId id="269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82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4C47B6-6D8D-45AE-BE0C-DCDC5C74D74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F4D4AB5-3207-4A8E-9861-5F433677DD95}">
      <dgm:prSet phldrT="[Text]"/>
      <dgm:spPr/>
      <dgm:t>
        <a:bodyPr/>
        <a:lstStyle/>
        <a:p>
          <a:r>
            <a:rPr lang="en-US" dirty="0" smtClean="0">
              <a:latin typeface="Georgia" pitchFamily="18" charset="0"/>
              <a:ea typeface="HeiT" pitchFamily="34" charset="-120"/>
            </a:rPr>
            <a:t>Each school has a volunteer coordinator.</a:t>
          </a:r>
          <a:endParaRPr lang="en-US" dirty="0">
            <a:latin typeface="Georgia" pitchFamily="18" charset="0"/>
            <a:ea typeface="HeiT" pitchFamily="34" charset="-120"/>
          </a:endParaRPr>
        </a:p>
      </dgm:t>
    </dgm:pt>
    <dgm:pt modelId="{7BB20C6C-3165-49B8-8773-264112EC2BA1}" type="parTrans" cxnId="{31AF7FF7-4ED7-4AAA-B48B-5228EE361164}">
      <dgm:prSet/>
      <dgm:spPr/>
      <dgm:t>
        <a:bodyPr/>
        <a:lstStyle/>
        <a:p>
          <a:endParaRPr lang="en-US"/>
        </a:p>
      </dgm:t>
    </dgm:pt>
    <dgm:pt modelId="{1EA19181-6577-41FE-A25A-E3F2A9D8BA6C}" type="sibTrans" cxnId="{31AF7FF7-4ED7-4AAA-B48B-5228EE361164}">
      <dgm:prSet/>
      <dgm:spPr/>
      <dgm:t>
        <a:bodyPr/>
        <a:lstStyle/>
        <a:p>
          <a:endParaRPr lang="en-US"/>
        </a:p>
      </dgm:t>
    </dgm:pt>
    <dgm:pt modelId="{A5136762-6591-4AD8-9CA8-7E2D27157376}">
      <dgm:prSet phldrT="[Text]"/>
      <dgm:spPr/>
      <dgm:t>
        <a:bodyPr/>
        <a:lstStyle/>
        <a:p>
          <a:r>
            <a:rPr lang="en-US" dirty="0" smtClean="0">
              <a:latin typeface="Georgia" pitchFamily="18" charset="0"/>
            </a:rPr>
            <a:t>Teachers recommend students.</a:t>
          </a:r>
          <a:endParaRPr lang="en-US" dirty="0">
            <a:latin typeface="Georgia" pitchFamily="18" charset="0"/>
          </a:endParaRPr>
        </a:p>
      </dgm:t>
    </dgm:pt>
    <dgm:pt modelId="{B5D64E0E-135E-4632-B261-2E37C6DEFF01}" type="parTrans" cxnId="{9A138164-F64E-4B16-BA12-D1E30827AB80}">
      <dgm:prSet/>
      <dgm:spPr/>
      <dgm:t>
        <a:bodyPr/>
        <a:lstStyle/>
        <a:p>
          <a:endParaRPr lang="en-US"/>
        </a:p>
      </dgm:t>
    </dgm:pt>
    <dgm:pt modelId="{E65C28BA-1C15-49E2-B0EA-183A0F66BB42}" type="sibTrans" cxnId="{9A138164-F64E-4B16-BA12-D1E30827AB80}">
      <dgm:prSet/>
      <dgm:spPr/>
      <dgm:t>
        <a:bodyPr/>
        <a:lstStyle/>
        <a:p>
          <a:endParaRPr lang="en-US"/>
        </a:p>
      </dgm:t>
    </dgm:pt>
    <dgm:pt modelId="{43CF391E-8B35-402B-88DA-5C2F52611721}">
      <dgm:prSet phldrT="[Text]"/>
      <dgm:spPr/>
      <dgm:t>
        <a:bodyPr/>
        <a:lstStyle/>
        <a:p>
          <a:r>
            <a:rPr lang="en-US" dirty="0" smtClean="0">
              <a:latin typeface="Georgia" pitchFamily="18" charset="0"/>
            </a:rPr>
            <a:t>Students fill out a form.</a:t>
          </a:r>
          <a:endParaRPr lang="en-US" dirty="0">
            <a:latin typeface="Georgia" pitchFamily="18" charset="0"/>
          </a:endParaRPr>
        </a:p>
      </dgm:t>
    </dgm:pt>
    <dgm:pt modelId="{CC09B52F-A929-4D99-9A1A-B3094F643EF9}" type="parTrans" cxnId="{9A98099A-9FA2-4495-B303-15B99B40814E}">
      <dgm:prSet/>
      <dgm:spPr/>
      <dgm:t>
        <a:bodyPr/>
        <a:lstStyle/>
        <a:p>
          <a:endParaRPr lang="en-US"/>
        </a:p>
      </dgm:t>
    </dgm:pt>
    <dgm:pt modelId="{E7588B48-2580-40D7-918C-BE38BEF8F1F4}" type="sibTrans" cxnId="{9A98099A-9FA2-4495-B303-15B99B40814E}">
      <dgm:prSet/>
      <dgm:spPr/>
      <dgm:t>
        <a:bodyPr/>
        <a:lstStyle/>
        <a:p>
          <a:endParaRPr lang="en-US"/>
        </a:p>
      </dgm:t>
    </dgm:pt>
    <dgm:pt modelId="{6A7D4463-0F82-4E8E-8A74-C39D0B099480}">
      <dgm:prSet phldrT="[Text]"/>
      <dgm:spPr/>
      <dgm:t>
        <a:bodyPr/>
        <a:lstStyle/>
        <a:p>
          <a:r>
            <a:rPr lang="en-US" dirty="0" smtClean="0">
              <a:latin typeface="Georgia" pitchFamily="18" charset="0"/>
            </a:rPr>
            <a:t>Coordinators evaluate and approve. Mr. Hu gives final approval.</a:t>
          </a:r>
          <a:endParaRPr lang="en-US" dirty="0">
            <a:latin typeface="Georgia" pitchFamily="18" charset="0"/>
          </a:endParaRPr>
        </a:p>
      </dgm:t>
    </dgm:pt>
    <dgm:pt modelId="{5B598B84-B48C-468C-A7FC-6D9852727BB7}" type="parTrans" cxnId="{C6F8C4D3-E5E9-4B9D-AFA2-C14DA272D535}">
      <dgm:prSet/>
      <dgm:spPr/>
      <dgm:t>
        <a:bodyPr/>
        <a:lstStyle/>
        <a:p>
          <a:endParaRPr lang="en-US"/>
        </a:p>
      </dgm:t>
    </dgm:pt>
    <dgm:pt modelId="{B273616B-ED94-430C-A631-C1AE24966C4E}" type="sibTrans" cxnId="{C6F8C4D3-E5E9-4B9D-AFA2-C14DA272D535}">
      <dgm:prSet/>
      <dgm:spPr/>
      <dgm:t>
        <a:bodyPr/>
        <a:lstStyle/>
        <a:p>
          <a:endParaRPr lang="en-US"/>
        </a:p>
      </dgm:t>
    </dgm:pt>
    <dgm:pt modelId="{A1C2636A-FF04-431C-807D-F8CADBF320D1}">
      <dgm:prSet phldrT="[Text]"/>
      <dgm:spPr/>
      <dgm:t>
        <a:bodyPr/>
        <a:lstStyle/>
        <a:p>
          <a:r>
            <a:rPr lang="en-US" dirty="0" smtClean="0">
              <a:latin typeface="Georgia" pitchFamily="18" charset="0"/>
            </a:rPr>
            <a:t>Mr. Hu, volunteers, and myself  check on and visit new and old students in HEF.</a:t>
          </a:r>
          <a:endParaRPr lang="en-US" dirty="0">
            <a:latin typeface="Georgia" pitchFamily="18" charset="0"/>
          </a:endParaRPr>
        </a:p>
      </dgm:t>
    </dgm:pt>
    <dgm:pt modelId="{81B544AB-8F3C-443C-86A2-CC19B946F323}" type="parTrans" cxnId="{B626AC2D-1159-428C-A763-3CAD5FA88E17}">
      <dgm:prSet/>
      <dgm:spPr/>
      <dgm:t>
        <a:bodyPr/>
        <a:lstStyle/>
        <a:p>
          <a:endParaRPr lang="en-US"/>
        </a:p>
      </dgm:t>
    </dgm:pt>
    <dgm:pt modelId="{036568B0-4337-48AE-8248-9431C83D7E90}" type="sibTrans" cxnId="{B626AC2D-1159-428C-A763-3CAD5FA88E17}">
      <dgm:prSet/>
      <dgm:spPr/>
      <dgm:t>
        <a:bodyPr/>
        <a:lstStyle/>
        <a:p>
          <a:endParaRPr lang="en-US"/>
        </a:p>
      </dgm:t>
    </dgm:pt>
    <dgm:pt modelId="{436A0ECB-3775-4B83-83BE-F721AC570D13}" type="pres">
      <dgm:prSet presAssocID="{164C47B6-6D8D-45AE-BE0C-DCDC5C74D74F}" presName="CompostProcess" presStyleCnt="0">
        <dgm:presLayoutVars>
          <dgm:dir/>
          <dgm:resizeHandles val="exact"/>
        </dgm:presLayoutVars>
      </dgm:prSet>
      <dgm:spPr/>
    </dgm:pt>
    <dgm:pt modelId="{CFB66046-993D-4633-9B28-47CEEE8F184F}" type="pres">
      <dgm:prSet presAssocID="{164C47B6-6D8D-45AE-BE0C-DCDC5C74D74F}" presName="arrow" presStyleLbl="bgShp" presStyleIdx="0" presStyleCnt="1"/>
      <dgm:spPr/>
    </dgm:pt>
    <dgm:pt modelId="{BD9C31B6-E8C1-433E-B080-F388D0B6B1A7}" type="pres">
      <dgm:prSet presAssocID="{164C47B6-6D8D-45AE-BE0C-DCDC5C74D74F}" presName="linearProcess" presStyleCnt="0"/>
      <dgm:spPr/>
    </dgm:pt>
    <dgm:pt modelId="{624CD39B-7FE3-4121-A11D-868289039F46}" type="pres">
      <dgm:prSet presAssocID="{1F4D4AB5-3207-4A8E-9861-5F433677DD9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CBAB1-50A2-4C3B-9F8F-6A7A7A748845}" type="pres">
      <dgm:prSet presAssocID="{1EA19181-6577-41FE-A25A-E3F2A9D8BA6C}" presName="sibTrans" presStyleCnt="0"/>
      <dgm:spPr/>
    </dgm:pt>
    <dgm:pt modelId="{C3872248-2C3D-4CF4-AA4B-127189086D2A}" type="pres">
      <dgm:prSet presAssocID="{A5136762-6591-4AD8-9CA8-7E2D2715737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88F0A-BCE4-4C0D-BE73-1DDD3968C543}" type="pres">
      <dgm:prSet presAssocID="{E65C28BA-1C15-49E2-B0EA-183A0F66BB42}" presName="sibTrans" presStyleCnt="0"/>
      <dgm:spPr/>
    </dgm:pt>
    <dgm:pt modelId="{9471FFDA-6582-40CA-8DF0-FAA9C6D3D436}" type="pres">
      <dgm:prSet presAssocID="{43CF391E-8B35-402B-88DA-5C2F52611721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2B5D6-F22E-4095-AA5F-4E25D2A46D1D}" type="pres">
      <dgm:prSet presAssocID="{E7588B48-2580-40D7-918C-BE38BEF8F1F4}" presName="sibTrans" presStyleCnt="0"/>
      <dgm:spPr/>
    </dgm:pt>
    <dgm:pt modelId="{57D67306-FE2D-4364-BCC1-71EB09AED329}" type="pres">
      <dgm:prSet presAssocID="{6A7D4463-0F82-4E8E-8A74-C39D0B0994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420D0-4F5B-401D-BC7C-F3208C70FA4C}" type="pres">
      <dgm:prSet presAssocID="{B273616B-ED94-430C-A631-C1AE24966C4E}" presName="sibTrans" presStyleCnt="0"/>
      <dgm:spPr/>
    </dgm:pt>
    <dgm:pt modelId="{5B0B222D-F01B-4ACF-AD4C-43C9D723DED3}" type="pres">
      <dgm:prSet presAssocID="{A1C2636A-FF04-431C-807D-F8CADBF320D1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98099A-9FA2-4495-B303-15B99B40814E}" srcId="{164C47B6-6D8D-45AE-BE0C-DCDC5C74D74F}" destId="{43CF391E-8B35-402B-88DA-5C2F52611721}" srcOrd="2" destOrd="0" parTransId="{CC09B52F-A929-4D99-9A1A-B3094F643EF9}" sibTransId="{E7588B48-2580-40D7-918C-BE38BEF8F1F4}"/>
    <dgm:cxn modelId="{BD0978D1-C4CC-4BCC-BFE4-35A1D2F03B63}" type="presOf" srcId="{A1C2636A-FF04-431C-807D-F8CADBF320D1}" destId="{5B0B222D-F01B-4ACF-AD4C-43C9D723DED3}" srcOrd="0" destOrd="0" presId="urn:microsoft.com/office/officeart/2005/8/layout/hProcess9"/>
    <dgm:cxn modelId="{C6F8C4D3-E5E9-4B9D-AFA2-C14DA272D535}" srcId="{164C47B6-6D8D-45AE-BE0C-DCDC5C74D74F}" destId="{6A7D4463-0F82-4E8E-8A74-C39D0B099480}" srcOrd="3" destOrd="0" parTransId="{5B598B84-B48C-468C-A7FC-6D9852727BB7}" sibTransId="{B273616B-ED94-430C-A631-C1AE24966C4E}"/>
    <dgm:cxn modelId="{31AF7FF7-4ED7-4AAA-B48B-5228EE361164}" srcId="{164C47B6-6D8D-45AE-BE0C-DCDC5C74D74F}" destId="{1F4D4AB5-3207-4A8E-9861-5F433677DD95}" srcOrd="0" destOrd="0" parTransId="{7BB20C6C-3165-49B8-8773-264112EC2BA1}" sibTransId="{1EA19181-6577-41FE-A25A-E3F2A9D8BA6C}"/>
    <dgm:cxn modelId="{9A138164-F64E-4B16-BA12-D1E30827AB80}" srcId="{164C47B6-6D8D-45AE-BE0C-DCDC5C74D74F}" destId="{A5136762-6591-4AD8-9CA8-7E2D27157376}" srcOrd="1" destOrd="0" parTransId="{B5D64E0E-135E-4632-B261-2E37C6DEFF01}" sibTransId="{E65C28BA-1C15-49E2-B0EA-183A0F66BB42}"/>
    <dgm:cxn modelId="{E4FFACF9-9DFB-404E-9002-6C021EA02CD2}" type="presOf" srcId="{A5136762-6591-4AD8-9CA8-7E2D27157376}" destId="{C3872248-2C3D-4CF4-AA4B-127189086D2A}" srcOrd="0" destOrd="0" presId="urn:microsoft.com/office/officeart/2005/8/layout/hProcess9"/>
    <dgm:cxn modelId="{B06FA0B4-D0D0-4EFB-9E61-F673638361DA}" type="presOf" srcId="{43CF391E-8B35-402B-88DA-5C2F52611721}" destId="{9471FFDA-6582-40CA-8DF0-FAA9C6D3D436}" srcOrd="0" destOrd="0" presId="urn:microsoft.com/office/officeart/2005/8/layout/hProcess9"/>
    <dgm:cxn modelId="{9BB94943-B11D-4751-84FD-069AE6C8B7C2}" type="presOf" srcId="{164C47B6-6D8D-45AE-BE0C-DCDC5C74D74F}" destId="{436A0ECB-3775-4B83-83BE-F721AC570D13}" srcOrd="0" destOrd="0" presId="urn:microsoft.com/office/officeart/2005/8/layout/hProcess9"/>
    <dgm:cxn modelId="{112AD344-8CF8-4E09-A2C3-49AA533F292E}" type="presOf" srcId="{1F4D4AB5-3207-4A8E-9861-5F433677DD95}" destId="{624CD39B-7FE3-4121-A11D-868289039F46}" srcOrd="0" destOrd="0" presId="urn:microsoft.com/office/officeart/2005/8/layout/hProcess9"/>
    <dgm:cxn modelId="{CBAFBCC6-3C33-4B44-BB55-3B76B77D4E40}" type="presOf" srcId="{6A7D4463-0F82-4E8E-8A74-C39D0B099480}" destId="{57D67306-FE2D-4364-BCC1-71EB09AED329}" srcOrd="0" destOrd="0" presId="urn:microsoft.com/office/officeart/2005/8/layout/hProcess9"/>
    <dgm:cxn modelId="{B626AC2D-1159-428C-A763-3CAD5FA88E17}" srcId="{164C47B6-6D8D-45AE-BE0C-DCDC5C74D74F}" destId="{A1C2636A-FF04-431C-807D-F8CADBF320D1}" srcOrd="4" destOrd="0" parTransId="{81B544AB-8F3C-443C-86A2-CC19B946F323}" sibTransId="{036568B0-4337-48AE-8248-9431C83D7E90}"/>
    <dgm:cxn modelId="{D07A681F-B914-42B9-BB33-4745BED17CD4}" type="presParOf" srcId="{436A0ECB-3775-4B83-83BE-F721AC570D13}" destId="{CFB66046-993D-4633-9B28-47CEEE8F184F}" srcOrd="0" destOrd="0" presId="urn:microsoft.com/office/officeart/2005/8/layout/hProcess9"/>
    <dgm:cxn modelId="{B19C0796-5BAE-41EA-8B52-2B6B159B2133}" type="presParOf" srcId="{436A0ECB-3775-4B83-83BE-F721AC570D13}" destId="{BD9C31B6-E8C1-433E-B080-F388D0B6B1A7}" srcOrd="1" destOrd="0" presId="urn:microsoft.com/office/officeart/2005/8/layout/hProcess9"/>
    <dgm:cxn modelId="{E9B16D5F-2F98-413E-A74E-1EE4FADA8241}" type="presParOf" srcId="{BD9C31B6-E8C1-433E-B080-F388D0B6B1A7}" destId="{624CD39B-7FE3-4121-A11D-868289039F46}" srcOrd="0" destOrd="0" presId="urn:microsoft.com/office/officeart/2005/8/layout/hProcess9"/>
    <dgm:cxn modelId="{0EAA426D-5339-45BD-952A-C4984DCEFE76}" type="presParOf" srcId="{BD9C31B6-E8C1-433E-B080-F388D0B6B1A7}" destId="{81ECBAB1-50A2-4C3B-9F8F-6A7A7A748845}" srcOrd="1" destOrd="0" presId="urn:microsoft.com/office/officeart/2005/8/layout/hProcess9"/>
    <dgm:cxn modelId="{6B2FBBBE-6953-4073-81FA-0E7B1F2B10F8}" type="presParOf" srcId="{BD9C31B6-E8C1-433E-B080-F388D0B6B1A7}" destId="{C3872248-2C3D-4CF4-AA4B-127189086D2A}" srcOrd="2" destOrd="0" presId="urn:microsoft.com/office/officeart/2005/8/layout/hProcess9"/>
    <dgm:cxn modelId="{780F96F1-E36B-402B-8DAB-9B0131759C71}" type="presParOf" srcId="{BD9C31B6-E8C1-433E-B080-F388D0B6B1A7}" destId="{F1488F0A-BCE4-4C0D-BE73-1DDD3968C543}" srcOrd="3" destOrd="0" presId="urn:microsoft.com/office/officeart/2005/8/layout/hProcess9"/>
    <dgm:cxn modelId="{32CEEA47-B9BE-4958-A5ED-15F8ACF34049}" type="presParOf" srcId="{BD9C31B6-E8C1-433E-B080-F388D0B6B1A7}" destId="{9471FFDA-6582-40CA-8DF0-FAA9C6D3D436}" srcOrd="4" destOrd="0" presId="urn:microsoft.com/office/officeart/2005/8/layout/hProcess9"/>
    <dgm:cxn modelId="{D00199F0-FD4B-48D9-8371-796DFCA6B578}" type="presParOf" srcId="{BD9C31B6-E8C1-433E-B080-F388D0B6B1A7}" destId="{0882B5D6-F22E-4095-AA5F-4E25D2A46D1D}" srcOrd="5" destOrd="0" presId="urn:microsoft.com/office/officeart/2005/8/layout/hProcess9"/>
    <dgm:cxn modelId="{988165E8-4539-4B28-B52B-D668FF2CE232}" type="presParOf" srcId="{BD9C31B6-E8C1-433E-B080-F388D0B6B1A7}" destId="{57D67306-FE2D-4364-BCC1-71EB09AED329}" srcOrd="6" destOrd="0" presId="urn:microsoft.com/office/officeart/2005/8/layout/hProcess9"/>
    <dgm:cxn modelId="{67CE7B1D-DC95-4651-875A-C54BE366ADE6}" type="presParOf" srcId="{BD9C31B6-E8C1-433E-B080-F388D0B6B1A7}" destId="{63C420D0-4F5B-401D-BC7C-F3208C70FA4C}" srcOrd="7" destOrd="0" presId="urn:microsoft.com/office/officeart/2005/8/layout/hProcess9"/>
    <dgm:cxn modelId="{10192FA5-D986-4EB9-B2C2-7B5EC32A871A}" type="presParOf" srcId="{BD9C31B6-E8C1-433E-B080-F388D0B6B1A7}" destId="{5B0B222D-F01B-4ACF-AD4C-43C9D723DED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FBB006-7DAE-406E-BD03-10B5E10CAA5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EE1987-1908-42D4-B9D5-321F9DAEE7EC}">
      <dgm:prSet phldrT="[Text]"/>
      <dgm:spPr/>
      <dgm:t>
        <a:bodyPr/>
        <a:lstStyle/>
        <a:p>
          <a:r>
            <a:rPr lang="en-US" dirty="0" smtClean="0">
              <a:latin typeface="Georgia" pitchFamily="18" charset="0"/>
            </a:rPr>
            <a:t>GROWTH</a:t>
          </a:r>
          <a:endParaRPr lang="en-US" dirty="0">
            <a:latin typeface="Georgia" pitchFamily="18" charset="0"/>
          </a:endParaRPr>
        </a:p>
      </dgm:t>
    </dgm:pt>
    <dgm:pt modelId="{4F1A85EC-4604-4927-8C29-E25556FEC4A7}" type="parTrans" cxnId="{836FFD3E-8E5C-4F47-AA26-855BF5058C52}">
      <dgm:prSet/>
      <dgm:spPr/>
      <dgm:t>
        <a:bodyPr/>
        <a:lstStyle/>
        <a:p>
          <a:endParaRPr lang="en-US"/>
        </a:p>
      </dgm:t>
    </dgm:pt>
    <dgm:pt modelId="{0D5238D4-01D8-4FA6-A0EC-F7E65A93065D}" type="sibTrans" cxnId="{836FFD3E-8E5C-4F47-AA26-855BF5058C52}">
      <dgm:prSet/>
      <dgm:spPr/>
      <dgm:t>
        <a:bodyPr/>
        <a:lstStyle/>
        <a:p>
          <a:endParaRPr lang="en-US"/>
        </a:p>
      </dgm:t>
    </dgm:pt>
    <dgm:pt modelId="{37A1E92E-5EB6-49FF-88BE-C001A4C9E388}">
      <dgm:prSet phldrT="[Text]"/>
      <dgm:spPr/>
      <dgm:t>
        <a:bodyPr/>
        <a:lstStyle/>
        <a:p>
          <a:r>
            <a:rPr lang="en-US" dirty="0" smtClean="0">
              <a:latin typeface="Georgia" pitchFamily="18" charset="0"/>
            </a:rPr>
            <a:t>Your Support</a:t>
          </a:r>
          <a:endParaRPr lang="en-US" dirty="0">
            <a:latin typeface="Georgia" pitchFamily="18" charset="0"/>
          </a:endParaRPr>
        </a:p>
      </dgm:t>
    </dgm:pt>
    <dgm:pt modelId="{24B651E8-7C7B-4AA1-B6EC-EF7D1112A8AA}" type="parTrans" cxnId="{3AF6ADCC-E7B8-4428-841E-A874B373C49F}">
      <dgm:prSet/>
      <dgm:spPr/>
      <dgm:t>
        <a:bodyPr/>
        <a:lstStyle/>
        <a:p>
          <a:endParaRPr lang="en-US"/>
        </a:p>
      </dgm:t>
    </dgm:pt>
    <dgm:pt modelId="{37F6AC54-CE39-48D9-9E58-49FFD20A2316}" type="sibTrans" cxnId="{3AF6ADCC-E7B8-4428-841E-A874B373C49F}">
      <dgm:prSet/>
      <dgm:spPr/>
      <dgm:t>
        <a:bodyPr/>
        <a:lstStyle/>
        <a:p>
          <a:endParaRPr lang="en-US"/>
        </a:p>
      </dgm:t>
    </dgm:pt>
    <dgm:pt modelId="{B7FDA89C-5DA1-4C69-836D-9682C96533D5}">
      <dgm:prSet phldrT="[Text]"/>
      <dgm:spPr/>
      <dgm:t>
        <a:bodyPr/>
        <a:lstStyle/>
        <a:p>
          <a:r>
            <a:rPr lang="en-US" dirty="0" smtClean="0">
              <a:latin typeface="Georgia" pitchFamily="18" charset="0"/>
            </a:rPr>
            <a:t>Volunteers</a:t>
          </a:r>
          <a:endParaRPr lang="en-US" dirty="0">
            <a:latin typeface="Georgia" pitchFamily="18" charset="0"/>
          </a:endParaRPr>
        </a:p>
      </dgm:t>
    </dgm:pt>
    <dgm:pt modelId="{7B4A9709-C749-4FBB-AF37-B930BF624187}" type="parTrans" cxnId="{F42A91C1-756A-42D9-BFC2-0289BDE9515A}">
      <dgm:prSet/>
      <dgm:spPr/>
      <dgm:t>
        <a:bodyPr/>
        <a:lstStyle/>
        <a:p>
          <a:endParaRPr lang="en-US"/>
        </a:p>
      </dgm:t>
    </dgm:pt>
    <dgm:pt modelId="{57100A75-8711-41E6-8AEF-8109B343BBB5}" type="sibTrans" cxnId="{F42A91C1-756A-42D9-BFC2-0289BDE9515A}">
      <dgm:prSet/>
      <dgm:spPr/>
      <dgm:t>
        <a:bodyPr/>
        <a:lstStyle/>
        <a:p>
          <a:endParaRPr lang="en-US"/>
        </a:p>
      </dgm:t>
    </dgm:pt>
    <dgm:pt modelId="{076D80E4-02C9-41A0-9765-4E435B78C014}">
      <dgm:prSet phldrT="[Text]"/>
      <dgm:spPr/>
      <dgm:t>
        <a:bodyPr/>
        <a:lstStyle/>
        <a:p>
          <a:r>
            <a:rPr lang="en-US" dirty="0" smtClean="0">
              <a:latin typeface="Georgia" pitchFamily="18" charset="0"/>
            </a:rPr>
            <a:t>Openness</a:t>
          </a:r>
          <a:endParaRPr lang="en-US" dirty="0">
            <a:latin typeface="Georgia" pitchFamily="18" charset="0"/>
          </a:endParaRPr>
        </a:p>
      </dgm:t>
    </dgm:pt>
    <dgm:pt modelId="{99BD3666-B8AB-4A49-B286-07C7F3611A73}" type="parTrans" cxnId="{C39C019A-6553-4B4D-AA2A-E065D609FEA8}">
      <dgm:prSet/>
      <dgm:spPr/>
      <dgm:t>
        <a:bodyPr/>
        <a:lstStyle/>
        <a:p>
          <a:endParaRPr lang="en-US"/>
        </a:p>
      </dgm:t>
    </dgm:pt>
    <dgm:pt modelId="{9BDDABFC-4305-47E2-937C-5DB30B554C65}" type="sibTrans" cxnId="{C39C019A-6553-4B4D-AA2A-E065D609FEA8}">
      <dgm:prSet/>
      <dgm:spPr/>
      <dgm:t>
        <a:bodyPr/>
        <a:lstStyle/>
        <a:p>
          <a:endParaRPr lang="en-US"/>
        </a:p>
      </dgm:t>
    </dgm:pt>
    <dgm:pt modelId="{CCF8BA34-91ED-4A39-9FA7-DFEF91B57DCC}">
      <dgm:prSet phldrT="[Text]"/>
      <dgm:spPr/>
      <dgm:t>
        <a:bodyPr/>
        <a:lstStyle/>
        <a:p>
          <a:r>
            <a:rPr lang="en-US" dirty="0" smtClean="0">
              <a:latin typeface="Georgia" pitchFamily="18" charset="0"/>
            </a:rPr>
            <a:t>Hard, Honest, Careful Work</a:t>
          </a:r>
          <a:endParaRPr lang="en-US" dirty="0">
            <a:latin typeface="Georgia" pitchFamily="18" charset="0"/>
          </a:endParaRPr>
        </a:p>
      </dgm:t>
    </dgm:pt>
    <dgm:pt modelId="{42F61B7E-61AB-4C0B-ACA7-103BD580BD9F}" type="parTrans" cxnId="{8AB417C4-781E-4FF3-96B2-E407EE6F019E}">
      <dgm:prSet/>
      <dgm:spPr/>
      <dgm:t>
        <a:bodyPr/>
        <a:lstStyle/>
        <a:p>
          <a:endParaRPr lang="en-US"/>
        </a:p>
      </dgm:t>
    </dgm:pt>
    <dgm:pt modelId="{A1B04073-2220-4020-B210-E03238C99E4D}" type="sibTrans" cxnId="{8AB417C4-781E-4FF3-96B2-E407EE6F019E}">
      <dgm:prSet/>
      <dgm:spPr/>
      <dgm:t>
        <a:bodyPr/>
        <a:lstStyle/>
        <a:p>
          <a:endParaRPr lang="en-US"/>
        </a:p>
      </dgm:t>
    </dgm:pt>
    <dgm:pt modelId="{61FBE267-F6D2-4E97-B07D-A400CBBF62FF}">
      <dgm:prSet phldrT="[Text]"/>
      <dgm:spPr/>
      <dgm:t>
        <a:bodyPr/>
        <a:lstStyle/>
        <a:p>
          <a:r>
            <a:rPr lang="en-US" b="1" i="1" u="sng" dirty="0" smtClean="0">
              <a:latin typeface="Georgia" pitchFamily="18" charset="0"/>
            </a:rPr>
            <a:t>100%</a:t>
          </a:r>
          <a:r>
            <a:rPr lang="en-US" dirty="0" smtClean="0">
              <a:latin typeface="Georgia" pitchFamily="18" charset="0"/>
            </a:rPr>
            <a:t> of Donations Goes to Students </a:t>
          </a:r>
          <a:endParaRPr lang="en-US" dirty="0">
            <a:latin typeface="Georgia" pitchFamily="18" charset="0"/>
          </a:endParaRPr>
        </a:p>
      </dgm:t>
    </dgm:pt>
    <dgm:pt modelId="{15C538DC-6AD4-4734-95D7-00EEB658F3EF}" type="parTrans" cxnId="{7ACE537F-EB25-44CE-AD40-08A261E6C4CE}">
      <dgm:prSet/>
      <dgm:spPr/>
      <dgm:t>
        <a:bodyPr/>
        <a:lstStyle/>
        <a:p>
          <a:endParaRPr lang="en-US"/>
        </a:p>
      </dgm:t>
    </dgm:pt>
    <dgm:pt modelId="{F04C433F-DC6E-4567-9CF2-5AA0F7803C96}" type="sibTrans" cxnId="{7ACE537F-EB25-44CE-AD40-08A261E6C4CE}">
      <dgm:prSet/>
      <dgm:spPr/>
      <dgm:t>
        <a:bodyPr/>
        <a:lstStyle/>
        <a:p>
          <a:endParaRPr lang="en-US"/>
        </a:p>
      </dgm:t>
    </dgm:pt>
    <dgm:pt modelId="{43AD1906-0D58-44CF-8860-1E362567D696}">
      <dgm:prSet phldrT="[Text]"/>
      <dgm:spPr/>
      <dgm:t>
        <a:bodyPr/>
        <a:lstStyle/>
        <a:p>
          <a:r>
            <a:rPr lang="en-US" dirty="0" smtClean="0">
              <a:latin typeface="Georgia" pitchFamily="18" charset="0"/>
            </a:rPr>
            <a:t>Communication – Emails and Website</a:t>
          </a:r>
          <a:endParaRPr lang="en-US" dirty="0">
            <a:latin typeface="Georgia" pitchFamily="18" charset="0"/>
          </a:endParaRPr>
        </a:p>
      </dgm:t>
    </dgm:pt>
    <dgm:pt modelId="{E7E06152-5DFD-4FF4-ACD3-68B5125134A6}" type="parTrans" cxnId="{C655629E-32E7-44D3-8A5A-4C7833AB607E}">
      <dgm:prSet/>
      <dgm:spPr/>
      <dgm:t>
        <a:bodyPr/>
        <a:lstStyle/>
        <a:p>
          <a:endParaRPr lang="en-US"/>
        </a:p>
      </dgm:t>
    </dgm:pt>
    <dgm:pt modelId="{651AF9C4-8B4B-4E0F-8A8F-CD89D6ADA7C6}" type="sibTrans" cxnId="{C655629E-32E7-44D3-8A5A-4C7833AB607E}">
      <dgm:prSet/>
      <dgm:spPr/>
      <dgm:t>
        <a:bodyPr/>
        <a:lstStyle/>
        <a:p>
          <a:endParaRPr lang="en-US"/>
        </a:p>
      </dgm:t>
    </dgm:pt>
    <dgm:pt modelId="{9B198926-5428-4561-ABC2-90DFEBB10C60}" type="pres">
      <dgm:prSet presAssocID="{D2FBB006-7DAE-406E-BD03-10B5E10CAA5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8C6D76-37A2-43B3-B4B6-CD76E63BCD09}" type="pres">
      <dgm:prSet presAssocID="{E3EE1987-1908-42D4-B9D5-321F9DAEE7EC}" presName="centerShape" presStyleLbl="node0" presStyleIdx="0" presStyleCnt="1"/>
      <dgm:spPr/>
      <dgm:t>
        <a:bodyPr/>
        <a:lstStyle/>
        <a:p>
          <a:endParaRPr lang="en-US"/>
        </a:p>
      </dgm:t>
    </dgm:pt>
    <dgm:pt modelId="{739B7163-2CCE-4FBD-B1E0-6734B700F41C}" type="pres">
      <dgm:prSet presAssocID="{24B651E8-7C7B-4AA1-B6EC-EF7D1112A8AA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4588AD2F-F249-4908-B23E-33CACA46798F}" type="pres">
      <dgm:prSet presAssocID="{37A1E92E-5EB6-49FF-88BE-C001A4C9E38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B1E4D-8A86-4416-9EB4-BC0310DB2CE1}" type="pres">
      <dgm:prSet presAssocID="{42F61B7E-61AB-4C0B-ACA7-103BD580BD9F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1F4D664E-49A7-46AE-8676-56831DD5D504}" type="pres">
      <dgm:prSet presAssocID="{CCF8BA34-91ED-4A39-9FA7-DFEF91B57DC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5360C-33FC-4FFD-8785-9F11B181F21E}" type="pres">
      <dgm:prSet presAssocID="{15C538DC-6AD4-4734-95D7-00EEB658F3EF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EEC81B5E-74A5-49A9-BC1C-C0F94FF7816F}" type="pres">
      <dgm:prSet presAssocID="{61FBE267-F6D2-4E97-B07D-A400CBBF62F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F9F1B-D2BB-4373-BD79-144B8DD2F452}" type="pres">
      <dgm:prSet presAssocID="{7B4A9709-C749-4FBB-AF37-B930BF624187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86170027-FD18-4D2D-B2D3-FE773BDD4809}" type="pres">
      <dgm:prSet presAssocID="{B7FDA89C-5DA1-4C69-836D-9682C96533D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0BA0B-B615-4DC6-A734-849A528CFB32}" type="pres">
      <dgm:prSet presAssocID="{99BD3666-B8AB-4A49-B286-07C7F3611A73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9705A4B6-0E5C-4C15-9173-F74EFE2F530E}" type="pres">
      <dgm:prSet presAssocID="{076D80E4-02C9-41A0-9765-4E435B78C01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A24A-7D31-4A14-9049-91282D0D5A3B}" type="pres">
      <dgm:prSet presAssocID="{E7E06152-5DFD-4FF4-ACD3-68B5125134A6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A2FF0123-2D3E-4785-ADA8-720C6361994F}" type="pres">
      <dgm:prSet presAssocID="{43AD1906-0D58-44CF-8860-1E362567D69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6FFD3E-8E5C-4F47-AA26-855BF5058C52}" srcId="{D2FBB006-7DAE-406E-BD03-10B5E10CAA5C}" destId="{E3EE1987-1908-42D4-B9D5-321F9DAEE7EC}" srcOrd="0" destOrd="0" parTransId="{4F1A85EC-4604-4927-8C29-E25556FEC4A7}" sibTransId="{0D5238D4-01D8-4FA6-A0EC-F7E65A93065D}"/>
    <dgm:cxn modelId="{0F0A68B9-ADC4-4F54-8906-AC6313388348}" type="presOf" srcId="{076D80E4-02C9-41A0-9765-4E435B78C014}" destId="{9705A4B6-0E5C-4C15-9173-F74EFE2F530E}" srcOrd="0" destOrd="0" presId="urn:microsoft.com/office/officeart/2005/8/layout/radial4"/>
    <dgm:cxn modelId="{DB653C70-3D4C-4812-9521-7FD9BD80AFEF}" type="presOf" srcId="{99BD3666-B8AB-4A49-B286-07C7F3611A73}" destId="{5DA0BA0B-B615-4DC6-A734-849A528CFB32}" srcOrd="0" destOrd="0" presId="urn:microsoft.com/office/officeart/2005/8/layout/radial4"/>
    <dgm:cxn modelId="{8AB417C4-781E-4FF3-96B2-E407EE6F019E}" srcId="{E3EE1987-1908-42D4-B9D5-321F9DAEE7EC}" destId="{CCF8BA34-91ED-4A39-9FA7-DFEF91B57DCC}" srcOrd="1" destOrd="0" parTransId="{42F61B7E-61AB-4C0B-ACA7-103BD580BD9F}" sibTransId="{A1B04073-2220-4020-B210-E03238C99E4D}"/>
    <dgm:cxn modelId="{8AFF6056-77B2-4BE1-A032-C8AFC00E9AF2}" type="presOf" srcId="{42F61B7E-61AB-4C0B-ACA7-103BD580BD9F}" destId="{362B1E4D-8A86-4416-9EB4-BC0310DB2CE1}" srcOrd="0" destOrd="0" presId="urn:microsoft.com/office/officeart/2005/8/layout/radial4"/>
    <dgm:cxn modelId="{C655629E-32E7-44D3-8A5A-4C7833AB607E}" srcId="{E3EE1987-1908-42D4-B9D5-321F9DAEE7EC}" destId="{43AD1906-0D58-44CF-8860-1E362567D696}" srcOrd="5" destOrd="0" parTransId="{E7E06152-5DFD-4FF4-ACD3-68B5125134A6}" sibTransId="{651AF9C4-8B4B-4E0F-8A8F-CD89D6ADA7C6}"/>
    <dgm:cxn modelId="{7ACE537F-EB25-44CE-AD40-08A261E6C4CE}" srcId="{E3EE1987-1908-42D4-B9D5-321F9DAEE7EC}" destId="{61FBE267-F6D2-4E97-B07D-A400CBBF62FF}" srcOrd="2" destOrd="0" parTransId="{15C538DC-6AD4-4734-95D7-00EEB658F3EF}" sibTransId="{F04C433F-DC6E-4567-9CF2-5AA0F7803C96}"/>
    <dgm:cxn modelId="{C15279C2-0C7D-4EDD-BAE6-8D5E47ABD791}" type="presOf" srcId="{7B4A9709-C749-4FBB-AF37-B930BF624187}" destId="{3E4F9F1B-D2BB-4373-BD79-144B8DD2F452}" srcOrd="0" destOrd="0" presId="urn:microsoft.com/office/officeart/2005/8/layout/radial4"/>
    <dgm:cxn modelId="{C39C019A-6553-4B4D-AA2A-E065D609FEA8}" srcId="{E3EE1987-1908-42D4-B9D5-321F9DAEE7EC}" destId="{076D80E4-02C9-41A0-9765-4E435B78C014}" srcOrd="4" destOrd="0" parTransId="{99BD3666-B8AB-4A49-B286-07C7F3611A73}" sibTransId="{9BDDABFC-4305-47E2-937C-5DB30B554C65}"/>
    <dgm:cxn modelId="{F70A457C-F9C2-4680-9247-75173C64DBC8}" type="presOf" srcId="{B7FDA89C-5DA1-4C69-836D-9682C96533D5}" destId="{86170027-FD18-4D2D-B2D3-FE773BDD4809}" srcOrd="0" destOrd="0" presId="urn:microsoft.com/office/officeart/2005/8/layout/radial4"/>
    <dgm:cxn modelId="{B46F4806-3A7A-4D98-AD77-F1BF7DE7B954}" type="presOf" srcId="{24B651E8-7C7B-4AA1-B6EC-EF7D1112A8AA}" destId="{739B7163-2CCE-4FBD-B1E0-6734B700F41C}" srcOrd="0" destOrd="0" presId="urn:microsoft.com/office/officeart/2005/8/layout/radial4"/>
    <dgm:cxn modelId="{6473E5B1-5851-44B0-9633-44E0A81E9A15}" type="presOf" srcId="{43AD1906-0D58-44CF-8860-1E362567D696}" destId="{A2FF0123-2D3E-4785-ADA8-720C6361994F}" srcOrd="0" destOrd="0" presId="urn:microsoft.com/office/officeart/2005/8/layout/radial4"/>
    <dgm:cxn modelId="{F42A91C1-756A-42D9-BFC2-0289BDE9515A}" srcId="{E3EE1987-1908-42D4-B9D5-321F9DAEE7EC}" destId="{B7FDA89C-5DA1-4C69-836D-9682C96533D5}" srcOrd="3" destOrd="0" parTransId="{7B4A9709-C749-4FBB-AF37-B930BF624187}" sibTransId="{57100A75-8711-41E6-8AEF-8109B343BBB5}"/>
    <dgm:cxn modelId="{29BAA02B-B43D-4EE7-9F1B-931B08811D76}" type="presOf" srcId="{CCF8BA34-91ED-4A39-9FA7-DFEF91B57DCC}" destId="{1F4D664E-49A7-46AE-8676-56831DD5D504}" srcOrd="0" destOrd="0" presId="urn:microsoft.com/office/officeart/2005/8/layout/radial4"/>
    <dgm:cxn modelId="{4A0740D7-6F02-44F2-9A0A-8D39E5602F51}" type="presOf" srcId="{37A1E92E-5EB6-49FF-88BE-C001A4C9E388}" destId="{4588AD2F-F249-4908-B23E-33CACA46798F}" srcOrd="0" destOrd="0" presId="urn:microsoft.com/office/officeart/2005/8/layout/radial4"/>
    <dgm:cxn modelId="{3AF6ADCC-E7B8-4428-841E-A874B373C49F}" srcId="{E3EE1987-1908-42D4-B9D5-321F9DAEE7EC}" destId="{37A1E92E-5EB6-49FF-88BE-C001A4C9E388}" srcOrd="0" destOrd="0" parTransId="{24B651E8-7C7B-4AA1-B6EC-EF7D1112A8AA}" sibTransId="{37F6AC54-CE39-48D9-9E58-49FFD20A2316}"/>
    <dgm:cxn modelId="{10FFB514-2DF9-4944-A1E1-D64F52C6D702}" type="presOf" srcId="{61FBE267-F6D2-4E97-B07D-A400CBBF62FF}" destId="{EEC81B5E-74A5-49A9-BC1C-C0F94FF7816F}" srcOrd="0" destOrd="0" presId="urn:microsoft.com/office/officeart/2005/8/layout/radial4"/>
    <dgm:cxn modelId="{2E574DF5-B4B2-430F-AB54-05D6F175A084}" type="presOf" srcId="{E7E06152-5DFD-4FF4-ACD3-68B5125134A6}" destId="{5902A24A-7D31-4A14-9049-91282D0D5A3B}" srcOrd="0" destOrd="0" presId="urn:microsoft.com/office/officeart/2005/8/layout/radial4"/>
    <dgm:cxn modelId="{AAF5B30F-9FF3-42DD-9224-98437EAB1C99}" type="presOf" srcId="{15C538DC-6AD4-4734-95D7-00EEB658F3EF}" destId="{7B95360C-33FC-4FFD-8785-9F11B181F21E}" srcOrd="0" destOrd="0" presId="urn:microsoft.com/office/officeart/2005/8/layout/radial4"/>
    <dgm:cxn modelId="{77E98147-4811-48FC-93E3-8A01A1AD98AC}" type="presOf" srcId="{D2FBB006-7DAE-406E-BD03-10B5E10CAA5C}" destId="{9B198926-5428-4561-ABC2-90DFEBB10C60}" srcOrd="0" destOrd="0" presId="urn:microsoft.com/office/officeart/2005/8/layout/radial4"/>
    <dgm:cxn modelId="{674722DA-507E-483C-BB24-ECF275EC8761}" type="presOf" srcId="{E3EE1987-1908-42D4-B9D5-321F9DAEE7EC}" destId="{CD8C6D76-37A2-43B3-B4B6-CD76E63BCD09}" srcOrd="0" destOrd="0" presId="urn:microsoft.com/office/officeart/2005/8/layout/radial4"/>
    <dgm:cxn modelId="{0DFBDE5D-5248-4023-B693-5E2E5E106413}" type="presParOf" srcId="{9B198926-5428-4561-ABC2-90DFEBB10C60}" destId="{CD8C6D76-37A2-43B3-B4B6-CD76E63BCD09}" srcOrd="0" destOrd="0" presId="urn:microsoft.com/office/officeart/2005/8/layout/radial4"/>
    <dgm:cxn modelId="{A43E6F75-25CB-4E39-BE54-E942E0648A7C}" type="presParOf" srcId="{9B198926-5428-4561-ABC2-90DFEBB10C60}" destId="{739B7163-2CCE-4FBD-B1E0-6734B700F41C}" srcOrd="1" destOrd="0" presId="urn:microsoft.com/office/officeart/2005/8/layout/radial4"/>
    <dgm:cxn modelId="{2F07B5E9-4754-4F6C-845E-5CCA6DB85376}" type="presParOf" srcId="{9B198926-5428-4561-ABC2-90DFEBB10C60}" destId="{4588AD2F-F249-4908-B23E-33CACA46798F}" srcOrd="2" destOrd="0" presId="urn:microsoft.com/office/officeart/2005/8/layout/radial4"/>
    <dgm:cxn modelId="{65DB0176-7D54-4A46-B88F-8C13A8D7D54F}" type="presParOf" srcId="{9B198926-5428-4561-ABC2-90DFEBB10C60}" destId="{362B1E4D-8A86-4416-9EB4-BC0310DB2CE1}" srcOrd="3" destOrd="0" presId="urn:microsoft.com/office/officeart/2005/8/layout/radial4"/>
    <dgm:cxn modelId="{3FF753D9-9368-415A-A61A-B78DCF1A94AF}" type="presParOf" srcId="{9B198926-5428-4561-ABC2-90DFEBB10C60}" destId="{1F4D664E-49A7-46AE-8676-56831DD5D504}" srcOrd="4" destOrd="0" presId="urn:microsoft.com/office/officeart/2005/8/layout/radial4"/>
    <dgm:cxn modelId="{D039EAEB-E8A4-4279-BB4B-2A399DCDAF3D}" type="presParOf" srcId="{9B198926-5428-4561-ABC2-90DFEBB10C60}" destId="{7B95360C-33FC-4FFD-8785-9F11B181F21E}" srcOrd="5" destOrd="0" presId="urn:microsoft.com/office/officeart/2005/8/layout/radial4"/>
    <dgm:cxn modelId="{5A9D9D24-C88F-466E-AF65-26DC44028540}" type="presParOf" srcId="{9B198926-5428-4561-ABC2-90DFEBB10C60}" destId="{EEC81B5E-74A5-49A9-BC1C-C0F94FF7816F}" srcOrd="6" destOrd="0" presId="urn:microsoft.com/office/officeart/2005/8/layout/radial4"/>
    <dgm:cxn modelId="{F99E171D-BD47-4766-A99B-9FE6E1BAE465}" type="presParOf" srcId="{9B198926-5428-4561-ABC2-90DFEBB10C60}" destId="{3E4F9F1B-D2BB-4373-BD79-144B8DD2F452}" srcOrd="7" destOrd="0" presId="urn:microsoft.com/office/officeart/2005/8/layout/radial4"/>
    <dgm:cxn modelId="{8D7E06C2-CE70-4D40-8174-C6AE3F87F21D}" type="presParOf" srcId="{9B198926-5428-4561-ABC2-90DFEBB10C60}" destId="{86170027-FD18-4D2D-B2D3-FE773BDD4809}" srcOrd="8" destOrd="0" presId="urn:microsoft.com/office/officeart/2005/8/layout/radial4"/>
    <dgm:cxn modelId="{B85F0143-F4C4-429D-9713-CA35A51D16FB}" type="presParOf" srcId="{9B198926-5428-4561-ABC2-90DFEBB10C60}" destId="{5DA0BA0B-B615-4DC6-A734-849A528CFB32}" srcOrd="9" destOrd="0" presId="urn:microsoft.com/office/officeart/2005/8/layout/radial4"/>
    <dgm:cxn modelId="{C3E8C26E-5EB4-497C-A331-EE6408D6589D}" type="presParOf" srcId="{9B198926-5428-4561-ABC2-90DFEBB10C60}" destId="{9705A4B6-0E5C-4C15-9173-F74EFE2F530E}" srcOrd="10" destOrd="0" presId="urn:microsoft.com/office/officeart/2005/8/layout/radial4"/>
    <dgm:cxn modelId="{23FC15CD-354E-4C7F-AA0A-7BE3A52568EB}" type="presParOf" srcId="{9B198926-5428-4561-ABC2-90DFEBB10C60}" destId="{5902A24A-7D31-4A14-9049-91282D0D5A3B}" srcOrd="11" destOrd="0" presId="urn:microsoft.com/office/officeart/2005/8/layout/radial4"/>
    <dgm:cxn modelId="{441BDD59-E2EF-48E9-B255-29452BAA3686}" type="presParOf" srcId="{9B198926-5428-4561-ABC2-90DFEBB10C60}" destId="{A2FF0123-2D3E-4785-ADA8-720C6361994F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BAF97A-FC32-4C84-967B-946267BEC1B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5D1281-5850-41C9-9C50-B76AEAC664F3}">
      <dgm:prSet phldrT="[Text]"/>
      <dgm:spPr/>
      <dgm:t>
        <a:bodyPr/>
        <a:lstStyle/>
        <a:p>
          <a:r>
            <a:rPr lang="en-US" dirty="0" smtClean="0">
              <a:latin typeface="Georgia" pitchFamily="18" charset="0"/>
            </a:rPr>
            <a:t>Sponsorship</a:t>
          </a:r>
          <a:endParaRPr lang="en-US" dirty="0">
            <a:latin typeface="Georgia" pitchFamily="18" charset="0"/>
          </a:endParaRPr>
        </a:p>
      </dgm:t>
    </dgm:pt>
    <dgm:pt modelId="{236A333E-384B-4B8D-A921-14A4D41A97F1}" type="parTrans" cxnId="{9E65E9AF-6BD2-49AB-B17D-8F4218BD14B2}">
      <dgm:prSet/>
      <dgm:spPr/>
      <dgm:t>
        <a:bodyPr/>
        <a:lstStyle/>
        <a:p>
          <a:endParaRPr lang="en-US"/>
        </a:p>
      </dgm:t>
    </dgm:pt>
    <dgm:pt modelId="{EE59EB64-C86B-4682-BC6D-624E50472003}" type="sibTrans" cxnId="{9E65E9AF-6BD2-49AB-B17D-8F4218BD14B2}">
      <dgm:prSet/>
      <dgm:spPr/>
      <dgm:t>
        <a:bodyPr/>
        <a:lstStyle/>
        <a:p>
          <a:endParaRPr lang="en-US"/>
        </a:p>
      </dgm:t>
    </dgm:pt>
    <dgm:pt modelId="{F31FE8E1-1D5A-4676-9C14-A33A044380DA}">
      <dgm:prSet phldrT="[Text]"/>
      <dgm:spPr/>
      <dgm:t>
        <a:bodyPr/>
        <a:lstStyle/>
        <a:p>
          <a:r>
            <a:rPr lang="en-US" dirty="0" smtClean="0">
              <a:latin typeface="Georgia" pitchFamily="18" charset="0"/>
            </a:rPr>
            <a:t>Donation</a:t>
          </a:r>
          <a:endParaRPr lang="en-US" dirty="0">
            <a:latin typeface="Georgia" pitchFamily="18" charset="0"/>
          </a:endParaRPr>
        </a:p>
      </dgm:t>
    </dgm:pt>
    <dgm:pt modelId="{362E5B0F-69D2-4544-B053-FB99DB503FDA}" type="parTrans" cxnId="{C0B6E327-4806-47CB-84D4-1113CB92D38D}">
      <dgm:prSet/>
      <dgm:spPr/>
      <dgm:t>
        <a:bodyPr/>
        <a:lstStyle/>
        <a:p>
          <a:endParaRPr lang="en-US"/>
        </a:p>
      </dgm:t>
    </dgm:pt>
    <dgm:pt modelId="{507786C4-3205-42CF-BCAA-BFD69F472236}" type="sibTrans" cxnId="{C0B6E327-4806-47CB-84D4-1113CB92D38D}">
      <dgm:prSet/>
      <dgm:spPr/>
      <dgm:t>
        <a:bodyPr/>
        <a:lstStyle/>
        <a:p>
          <a:endParaRPr lang="en-US"/>
        </a:p>
      </dgm:t>
    </dgm:pt>
    <dgm:pt modelId="{74D9D7FC-8D4E-4F87-845E-567805E91178}">
      <dgm:prSet phldrT="[Text]"/>
      <dgm:spPr/>
      <dgm:t>
        <a:bodyPr/>
        <a:lstStyle/>
        <a:p>
          <a:r>
            <a:rPr lang="en-US" dirty="0" smtClean="0">
              <a:latin typeface="Georgia" pitchFamily="18" charset="0"/>
            </a:rPr>
            <a:t>Spread the Word</a:t>
          </a:r>
          <a:endParaRPr lang="en-US" dirty="0">
            <a:latin typeface="Georgia" pitchFamily="18" charset="0"/>
          </a:endParaRPr>
        </a:p>
      </dgm:t>
    </dgm:pt>
    <dgm:pt modelId="{05BE2C0B-FFFF-48DE-84DF-550F2B865770}" type="parTrans" cxnId="{13F11BA8-8AF1-430C-A86B-A2BED9BF3EB7}">
      <dgm:prSet/>
      <dgm:spPr/>
      <dgm:t>
        <a:bodyPr/>
        <a:lstStyle/>
        <a:p>
          <a:endParaRPr lang="en-US"/>
        </a:p>
      </dgm:t>
    </dgm:pt>
    <dgm:pt modelId="{7A3E7A7A-50EA-4EBE-906C-B26D6009D43E}" type="sibTrans" cxnId="{13F11BA8-8AF1-430C-A86B-A2BED9BF3EB7}">
      <dgm:prSet/>
      <dgm:spPr/>
      <dgm:t>
        <a:bodyPr/>
        <a:lstStyle/>
        <a:p>
          <a:endParaRPr lang="en-US"/>
        </a:p>
      </dgm:t>
    </dgm:pt>
    <dgm:pt modelId="{9A4A2266-3549-4D3C-AC79-D070F6AA82B5}">
      <dgm:prSet phldrT="[Text]"/>
      <dgm:spPr/>
      <dgm:t>
        <a:bodyPr/>
        <a:lstStyle/>
        <a:p>
          <a:r>
            <a:rPr lang="en-US" dirty="0" smtClean="0">
              <a:latin typeface="Georgia" pitchFamily="18" charset="0"/>
            </a:rPr>
            <a:t>GROWTH</a:t>
          </a:r>
          <a:endParaRPr lang="en-US" dirty="0">
            <a:latin typeface="Georgia" pitchFamily="18" charset="0"/>
          </a:endParaRPr>
        </a:p>
      </dgm:t>
    </dgm:pt>
    <dgm:pt modelId="{444C5848-C30B-4DB6-A155-B2095566F80F}" type="parTrans" cxnId="{F8C9A0C8-1183-40AF-BAB2-8BB2BFB830EE}">
      <dgm:prSet/>
      <dgm:spPr/>
      <dgm:t>
        <a:bodyPr/>
        <a:lstStyle/>
        <a:p>
          <a:endParaRPr lang="en-US"/>
        </a:p>
      </dgm:t>
    </dgm:pt>
    <dgm:pt modelId="{E2815677-F4E4-4B7F-B396-186EF3E21C38}" type="sibTrans" cxnId="{F8C9A0C8-1183-40AF-BAB2-8BB2BFB830EE}">
      <dgm:prSet/>
      <dgm:spPr/>
      <dgm:t>
        <a:bodyPr/>
        <a:lstStyle/>
        <a:p>
          <a:endParaRPr lang="en-US"/>
        </a:p>
      </dgm:t>
    </dgm:pt>
    <dgm:pt modelId="{5005FD52-6C11-4533-B8A4-56CA98D96CC3}" type="pres">
      <dgm:prSet presAssocID="{6FBAF97A-FC32-4C84-967B-946267BEC1B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553A0F-DFC7-47CF-8A7F-6B1D63E86E71}" type="pres">
      <dgm:prSet presAssocID="{6FBAF97A-FC32-4C84-967B-946267BEC1B6}" presName="ellipse" presStyleLbl="trBgShp" presStyleIdx="0" presStyleCnt="1"/>
      <dgm:spPr/>
    </dgm:pt>
    <dgm:pt modelId="{46448297-63C3-48F3-B36F-94F80D3D0352}" type="pres">
      <dgm:prSet presAssocID="{6FBAF97A-FC32-4C84-967B-946267BEC1B6}" presName="arrow1" presStyleLbl="fgShp" presStyleIdx="0" presStyleCnt="1"/>
      <dgm:spPr/>
    </dgm:pt>
    <dgm:pt modelId="{F367343E-4893-435A-ACB9-8B84BA2A307E}" type="pres">
      <dgm:prSet presAssocID="{6FBAF97A-FC32-4C84-967B-946267BEC1B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7F4D5-BB1A-4328-A1AC-771D6A6D0C0A}" type="pres">
      <dgm:prSet presAssocID="{F31FE8E1-1D5A-4676-9C14-A33A044380DA}" presName="item1" presStyleLbl="node1" presStyleIdx="0" presStyleCnt="3" custLinFactNeighborX="-5385" custLinFactNeighborY="19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5CB67-CC3D-4DA3-BAEE-78CD7FCEF784}" type="pres">
      <dgm:prSet presAssocID="{74D9D7FC-8D4E-4F87-845E-567805E91178}" presName="item2" presStyleLbl="node1" presStyleIdx="1" presStyleCnt="3" custLinFactNeighborX="13156" custLinFactNeighborY="7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84169-F5CA-4B92-A24E-599D33D9AAF5}" type="pres">
      <dgm:prSet presAssocID="{9A4A2266-3549-4D3C-AC79-D070F6AA82B5}" presName="item3" presStyleLbl="node1" presStyleIdx="2" presStyleCnt="3" custLinFactNeighborX="24332" custLinFactNeighborY="30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970F5-EA34-474E-B8AA-D7D2D682B6FE}" type="pres">
      <dgm:prSet presAssocID="{6FBAF97A-FC32-4C84-967B-946267BEC1B6}" presName="funnel" presStyleLbl="trAlignAcc1" presStyleIdx="0" presStyleCnt="1" custLinFactNeighborX="1626" custLinFactNeighborY="-893"/>
      <dgm:spPr/>
    </dgm:pt>
  </dgm:ptLst>
  <dgm:cxnLst>
    <dgm:cxn modelId="{FE5349B4-32AE-425B-8760-CA8C1F10F0DD}" type="presOf" srcId="{9A4A2266-3549-4D3C-AC79-D070F6AA82B5}" destId="{F367343E-4893-435A-ACB9-8B84BA2A307E}" srcOrd="0" destOrd="0" presId="urn:microsoft.com/office/officeart/2005/8/layout/funnel1"/>
    <dgm:cxn modelId="{9E65E9AF-6BD2-49AB-B17D-8F4218BD14B2}" srcId="{6FBAF97A-FC32-4C84-967B-946267BEC1B6}" destId="{B75D1281-5850-41C9-9C50-B76AEAC664F3}" srcOrd="0" destOrd="0" parTransId="{236A333E-384B-4B8D-A921-14A4D41A97F1}" sibTransId="{EE59EB64-C86B-4682-BC6D-624E50472003}"/>
    <dgm:cxn modelId="{8C903E66-FA4F-491B-A18E-99293F090AEA}" type="presOf" srcId="{B75D1281-5850-41C9-9C50-B76AEAC664F3}" destId="{BD784169-F5CA-4B92-A24E-599D33D9AAF5}" srcOrd="0" destOrd="0" presId="urn:microsoft.com/office/officeart/2005/8/layout/funnel1"/>
    <dgm:cxn modelId="{F9467700-9F1E-41E1-9096-60FE4C2360DD}" type="presOf" srcId="{74D9D7FC-8D4E-4F87-845E-567805E91178}" destId="{FBE7F4D5-BB1A-4328-A1AC-771D6A6D0C0A}" srcOrd="0" destOrd="0" presId="urn:microsoft.com/office/officeart/2005/8/layout/funnel1"/>
    <dgm:cxn modelId="{F8C9A0C8-1183-40AF-BAB2-8BB2BFB830EE}" srcId="{6FBAF97A-FC32-4C84-967B-946267BEC1B6}" destId="{9A4A2266-3549-4D3C-AC79-D070F6AA82B5}" srcOrd="3" destOrd="0" parTransId="{444C5848-C30B-4DB6-A155-B2095566F80F}" sibTransId="{E2815677-F4E4-4B7F-B396-186EF3E21C38}"/>
    <dgm:cxn modelId="{13F11BA8-8AF1-430C-A86B-A2BED9BF3EB7}" srcId="{6FBAF97A-FC32-4C84-967B-946267BEC1B6}" destId="{74D9D7FC-8D4E-4F87-845E-567805E91178}" srcOrd="2" destOrd="0" parTransId="{05BE2C0B-FFFF-48DE-84DF-550F2B865770}" sibTransId="{7A3E7A7A-50EA-4EBE-906C-B26D6009D43E}"/>
    <dgm:cxn modelId="{140AA2FB-B967-4A3D-804F-0A041FE5F062}" type="presOf" srcId="{F31FE8E1-1D5A-4676-9C14-A33A044380DA}" destId="{EA65CB67-CC3D-4DA3-BAEE-78CD7FCEF784}" srcOrd="0" destOrd="0" presId="urn:microsoft.com/office/officeart/2005/8/layout/funnel1"/>
    <dgm:cxn modelId="{5FFC8E8B-0911-4EF0-A23E-F53C3134B06D}" type="presOf" srcId="{6FBAF97A-FC32-4C84-967B-946267BEC1B6}" destId="{5005FD52-6C11-4533-B8A4-56CA98D96CC3}" srcOrd="0" destOrd="0" presId="urn:microsoft.com/office/officeart/2005/8/layout/funnel1"/>
    <dgm:cxn modelId="{C0B6E327-4806-47CB-84D4-1113CB92D38D}" srcId="{6FBAF97A-FC32-4C84-967B-946267BEC1B6}" destId="{F31FE8E1-1D5A-4676-9C14-A33A044380DA}" srcOrd="1" destOrd="0" parTransId="{362E5B0F-69D2-4544-B053-FB99DB503FDA}" sibTransId="{507786C4-3205-42CF-BCAA-BFD69F472236}"/>
    <dgm:cxn modelId="{6477597C-9772-42F5-B5BB-ED34B6B3D614}" type="presParOf" srcId="{5005FD52-6C11-4533-B8A4-56CA98D96CC3}" destId="{90553A0F-DFC7-47CF-8A7F-6B1D63E86E71}" srcOrd="0" destOrd="0" presId="urn:microsoft.com/office/officeart/2005/8/layout/funnel1"/>
    <dgm:cxn modelId="{32AEA55C-AF19-4C29-9B27-1B68047C0B2D}" type="presParOf" srcId="{5005FD52-6C11-4533-B8A4-56CA98D96CC3}" destId="{46448297-63C3-48F3-B36F-94F80D3D0352}" srcOrd="1" destOrd="0" presId="urn:microsoft.com/office/officeart/2005/8/layout/funnel1"/>
    <dgm:cxn modelId="{46CDEE4E-1CDC-42C5-8E21-AD36C321EFA9}" type="presParOf" srcId="{5005FD52-6C11-4533-B8A4-56CA98D96CC3}" destId="{F367343E-4893-435A-ACB9-8B84BA2A307E}" srcOrd="2" destOrd="0" presId="urn:microsoft.com/office/officeart/2005/8/layout/funnel1"/>
    <dgm:cxn modelId="{5239AB68-1EDB-456A-91A7-C99BDA73BB5A}" type="presParOf" srcId="{5005FD52-6C11-4533-B8A4-56CA98D96CC3}" destId="{FBE7F4D5-BB1A-4328-A1AC-771D6A6D0C0A}" srcOrd="3" destOrd="0" presId="urn:microsoft.com/office/officeart/2005/8/layout/funnel1"/>
    <dgm:cxn modelId="{6EB29B33-DC9A-41F8-A877-E8A27A12A72C}" type="presParOf" srcId="{5005FD52-6C11-4533-B8A4-56CA98D96CC3}" destId="{EA65CB67-CC3D-4DA3-BAEE-78CD7FCEF784}" srcOrd="4" destOrd="0" presId="urn:microsoft.com/office/officeart/2005/8/layout/funnel1"/>
    <dgm:cxn modelId="{E4CA3D78-13F7-48F2-ADF0-4E414D74BA8E}" type="presParOf" srcId="{5005FD52-6C11-4533-B8A4-56CA98D96CC3}" destId="{BD784169-F5CA-4B92-A24E-599D33D9AAF5}" srcOrd="5" destOrd="0" presId="urn:microsoft.com/office/officeart/2005/8/layout/funnel1"/>
    <dgm:cxn modelId="{8A4CA700-E279-4054-8AF7-51641EE1903A}" type="presParOf" srcId="{5005FD52-6C11-4533-B8A4-56CA98D96CC3}" destId="{E65970F5-EA34-474E-B8AA-D7D2D682B6F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1737E9-6855-4CB9-A10F-09EA5502FD2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3EA560-B99D-406C-AAAC-8A6AF17A1E05}">
      <dgm:prSet phldrT="[Text]"/>
      <dgm:spPr/>
      <dgm:t>
        <a:bodyPr/>
        <a:lstStyle/>
        <a:p>
          <a:r>
            <a:rPr lang="en-US" dirty="0" smtClean="0">
              <a:latin typeface="Georgia" pitchFamily="18" charset="0"/>
            </a:rPr>
            <a:t>Our Difference</a:t>
          </a:r>
          <a:endParaRPr lang="en-US" dirty="0">
            <a:latin typeface="Georgia" pitchFamily="18" charset="0"/>
          </a:endParaRPr>
        </a:p>
      </dgm:t>
    </dgm:pt>
    <dgm:pt modelId="{24AB40B1-AD44-4723-A465-CE0392AB3E23}" type="parTrans" cxnId="{D7F30020-9578-450D-BBF4-E234F11364C4}">
      <dgm:prSet/>
      <dgm:spPr/>
      <dgm:t>
        <a:bodyPr/>
        <a:lstStyle/>
        <a:p>
          <a:endParaRPr lang="en-US"/>
        </a:p>
      </dgm:t>
    </dgm:pt>
    <dgm:pt modelId="{B9D5EF3F-3888-402E-A9E7-E7A2E5975962}" type="sibTrans" cxnId="{D7F30020-9578-450D-BBF4-E234F11364C4}">
      <dgm:prSet/>
      <dgm:spPr/>
      <dgm:t>
        <a:bodyPr/>
        <a:lstStyle/>
        <a:p>
          <a:endParaRPr lang="en-US"/>
        </a:p>
      </dgm:t>
    </dgm:pt>
    <dgm:pt modelId="{2C4B26B9-556D-43BA-9110-536327C7CAE0}">
      <dgm:prSet phldrT="[Text]"/>
      <dgm:spPr/>
      <dgm:t>
        <a:bodyPr/>
        <a:lstStyle/>
        <a:p>
          <a:r>
            <a:rPr lang="en-US" dirty="0" smtClean="0">
              <a:latin typeface="Georgia" pitchFamily="18" charset="0"/>
            </a:rPr>
            <a:t>100% of Donation Goes to Students</a:t>
          </a:r>
          <a:endParaRPr lang="en-US" dirty="0">
            <a:latin typeface="Georgia" pitchFamily="18" charset="0"/>
          </a:endParaRPr>
        </a:p>
      </dgm:t>
    </dgm:pt>
    <dgm:pt modelId="{5E9A0DCF-4612-450A-9680-2842BDA1DC63}" type="parTrans" cxnId="{C46F2ACA-A9E7-4E55-82DE-248053906846}">
      <dgm:prSet/>
      <dgm:spPr/>
      <dgm:t>
        <a:bodyPr/>
        <a:lstStyle/>
        <a:p>
          <a:endParaRPr lang="en-US"/>
        </a:p>
      </dgm:t>
    </dgm:pt>
    <dgm:pt modelId="{5851E3E1-FA70-40EB-85E1-AEEE81F99C6A}" type="sibTrans" cxnId="{C46F2ACA-A9E7-4E55-82DE-248053906846}">
      <dgm:prSet/>
      <dgm:spPr/>
      <dgm:t>
        <a:bodyPr/>
        <a:lstStyle/>
        <a:p>
          <a:endParaRPr lang="en-US"/>
        </a:p>
      </dgm:t>
    </dgm:pt>
    <dgm:pt modelId="{BE9B8577-8B80-447B-AB6A-7435FFBB8262}">
      <dgm:prSet phldrT="[Text]"/>
      <dgm:spPr/>
      <dgm:t>
        <a:bodyPr/>
        <a:lstStyle/>
        <a:p>
          <a:r>
            <a:rPr lang="en-US" dirty="0" smtClean="0">
              <a:latin typeface="Georgia" pitchFamily="18" charset="0"/>
            </a:rPr>
            <a:t>Personal Care + Financial Support</a:t>
          </a:r>
          <a:endParaRPr lang="en-US" dirty="0">
            <a:latin typeface="Georgia" pitchFamily="18" charset="0"/>
          </a:endParaRPr>
        </a:p>
      </dgm:t>
    </dgm:pt>
    <dgm:pt modelId="{FD4F6929-723C-497F-8C89-BC673D77F3AB}" type="parTrans" cxnId="{9C735E97-7F0F-4C04-ABF5-A758E5B8E390}">
      <dgm:prSet/>
      <dgm:spPr/>
      <dgm:t>
        <a:bodyPr/>
        <a:lstStyle/>
        <a:p>
          <a:endParaRPr lang="en-US"/>
        </a:p>
      </dgm:t>
    </dgm:pt>
    <dgm:pt modelId="{1A34BA42-B06F-4861-87FA-BA7ACEE26082}" type="sibTrans" cxnId="{9C735E97-7F0F-4C04-ABF5-A758E5B8E390}">
      <dgm:prSet/>
      <dgm:spPr/>
      <dgm:t>
        <a:bodyPr/>
        <a:lstStyle/>
        <a:p>
          <a:endParaRPr lang="en-US"/>
        </a:p>
      </dgm:t>
    </dgm:pt>
    <dgm:pt modelId="{D9B52ABE-B6E6-40C9-BF41-EBDB9CA72F3C}">
      <dgm:prSet phldrT="[Text]"/>
      <dgm:spPr/>
      <dgm:t>
        <a:bodyPr/>
        <a:lstStyle/>
        <a:p>
          <a:r>
            <a:rPr lang="en-US" dirty="0" smtClean="0">
              <a:latin typeface="Georgia" pitchFamily="18" charset="0"/>
            </a:rPr>
            <a:t>Encourage Forward-Motion, Not Dependence</a:t>
          </a:r>
          <a:endParaRPr lang="en-US" dirty="0">
            <a:latin typeface="Georgia" pitchFamily="18" charset="0"/>
          </a:endParaRPr>
        </a:p>
      </dgm:t>
    </dgm:pt>
    <dgm:pt modelId="{FCFCF0F7-8DE3-4800-BFA4-DF24217D4820}" type="parTrans" cxnId="{A3484205-DC74-41C0-AFC6-1A40804E65D8}">
      <dgm:prSet/>
      <dgm:spPr/>
      <dgm:t>
        <a:bodyPr/>
        <a:lstStyle/>
        <a:p>
          <a:endParaRPr lang="en-US"/>
        </a:p>
      </dgm:t>
    </dgm:pt>
    <dgm:pt modelId="{893326B4-86C8-4660-92EB-6DEA7CCD6DBF}" type="sibTrans" cxnId="{A3484205-DC74-41C0-AFC6-1A40804E65D8}">
      <dgm:prSet/>
      <dgm:spPr/>
      <dgm:t>
        <a:bodyPr/>
        <a:lstStyle/>
        <a:p>
          <a:endParaRPr lang="en-US"/>
        </a:p>
      </dgm:t>
    </dgm:pt>
    <dgm:pt modelId="{10C2C280-9D7F-4FD2-83BC-9183F18A4840}">
      <dgm:prSet phldrT="[Text]"/>
      <dgm:spPr/>
      <dgm:t>
        <a:bodyPr/>
        <a:lstStyle/>
        <a:p>
          <a:r>
            <a:rPr lang="en-US" dirty="0" smtClean="0">
              <a:latin typeface="Georgia" pitchFamily="18" charset="0"/>
            </a:rPr>
            <a:t>Continuous, Established</a:t>
          </a:r>
          <a:endParaRPr lang="en-US" dirty="0">
            <a:latin typeface="Georgia" pitchFamily="18" charset="0"/>
          </a:endParaRPr>
        </a:p>
      </dgm:t>
    </dgm:pt>
    <dgm:pt modelId="{200CA585-8F52-4402-A955-3AA7FFE129F3}" type="parTrans" cxnId="{9D62A077-27D0-4832-8552-93FB7C5ACEC9}">
      <dgm:prSet/>
      <dgm:spPr/>
      <dgm:t>
        <a:bodyPr/>
        <a:lstStyle/>
        <a:p>
          <a:endParaRPr lang="en-US"/>
        </a:p>
      </dgm:t>
    </dgm:pt>
    <dgm:pt modelId="{6CF44891-8D73-48D2-8211-9BA29003D767}" type="sibTrans" cxnId="{9D62A077-27D0-4832-8552-93FB7C5ACEC9}">
      <dgm:prSet/>
      <dgm:spPr/>
      <dgm:t>
        <a:bodyPr/>
        <a:lstStyle/>
        <a:p>
          <a:endParaRPr lang="en-US"/>
        </a:p>
      </dgm:t>
    </dgm:pt>
    <dgm:pt modelId="{A9A82975-F8B9-48BD-94BA-0DA37EC146BD}">
      <dgm:prSet phldrT="[Text]"/>
      <dgm:spPr/>
      <dgm:t>
        <a:bodyPr/>
        <a:lstStyle/>
        <a:p>
          <a:r>
            <a:rPr lang="en-US" dirty="0" smtClean="0">
              <a:latin typeface="Georgia" pitchFamily="18" charset="0"/>
            </a:rPr>
            <a:t>Positive Influence</a:t>
          </a:r>
          <a:endParaRPr lang="en-US" dirty="0">
            <a:latin typeface="Georgia" pitchFamily="18" charset="0"/>
          </a:endParaRPr>
        </a:p>
      </dgm:t>
    </dgm:pt>
    <dgm:pt modelId="{3F4A2C4A-E85B-44D1-B11E-66415FB58C6E}" type="parTrans" cxnId="{10DE89AC-1592-4DFA-8056-C0DDBC86B66C}">
      <dgm:prSet/>
      <dgm:spPr/>
      <dgm:t>
        <a:bodyPr/>
        <a:lstStyle/>
        <a:p>
          <a:endParaRPr lang="en-US"/>
        </a:p>
      </dgm:t>
    </dgm:pt>
    <dgm:pt modelId="{C4A08738-0745-4CFC-BA8E-F9AC85022603}" type="sibTrans" cxnId="{10DE89AC-1592-4DFA-8056-C0DDBC86B66C}">
      <dgm:prSet/>
      <dgm:spPr/>
      <dgm:t>
        <a:bodyPr/>
        <a:lstStyle/>
        <a:p>
          <a:endParaRPr lang="en-US"/>
        </a:p>
      </dgm:t>
    </dgm:pt>
    <dgm:pt modelId="{3A84C4CF-2E3D-461C-BA0A-335CB68DAF14}">
      <dgm:prSet phldrT="[Text]"/>
      <dgm:spPr/>
      <dgm:t>
        <a:bodyPr/>
        <a:lstStyle/>
        <a:p>
          <a:r>
            <a:rPr lang="en-US" dirty="0" smtClean="0">
              <a:latin typeface="Georgia" pitchFamily="18" charset="0"/>
            </a:rPr>
            <a:t>Personal Connection – Letters, Pictures, Transcript</a:t>
          </a:r>
          <a:endParaRPr lang="en-US" dirty="0">
            <a:latin typeface="Georgia" pitchFamily="18" charset="0"/>
          </a:endParaRPr>
        </a:p>
      </dgm:t>
    </dgm:pt>
    <dgm:pt modelId="{B5A634FC-3D92-4CCF-B2E6-191D889DF297}" type="parTrans" cxnId="{681CB2FE-A2FD-472A-99AC-D4A637425A50}">
      <dgm:prSet/>
      <dgm:spPr/>
      <dgm:t>
        <a:bodyPr/>
        <a:lstStyle/>
        <a:p>
          <a:endParaRPr lang="en-US"/>
        </a:p>
      </dgm:t>
    </dgm:pt>
    <dgm:pt modelId="{A865BD81-CBA8-48B5-AC9C-532C935BD8A0}" type="sibTrans" cxnId="{681CB2FE-A2FD-472A-99AC-D4A637425A50}">
      <dgm:prSet/>
      <dgm:spPr/>
      <dgm:t>
        <a:bodyPr/>
        <a:lstStyle/>
        <a:p>
          <a:endParaRPr lang="en-US"/>
        </a:p>
      </dgm:t>
    </dgm:pt>
    <dgm:pt modelId="{CBE006FE-173E-49E5-A234-D851BCBBFBB4}" type="pres">
      <dgm:prSet presAssocID="{6D1737E9-6855-4CB9-A10F-09EA5502FD2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E7D221-646F-473C-86B7-46A0B1CC61C4}" type="pres">
      <dgm:prSet presAssocID="{753EA560-B99D-406C-AAAC-8A6AF17A1E05}" presName="centerShape" presStyleLbl="node0" presStyleIdx="0" presStyleCnt="1"/>
      <dgm:spPr/>
      <dgm:t>
        <a:bodyPr/>
        <a:lstStyle/>
        <a:p>
          <a:endParaRPr lang="en-US"/>
        </a:p>
      </dgm:t>
    </dgm:pt>
    <dgm:pt modelId="{70B19846-AEB7-47AF-9929-CE13FAF4E443}" type="pres">
      <dgm:prSet presAssocID="{5E9A0DCF-4612-450A-9680-2842BDA1DC63}" presName="parTrans" presStyleLbl="sibTrans2D1" presStyleIdx="0" presStyleCnt="6"/>
      <dgm:spPr/>
      <dgm:t>
        <a:bodyPr/>
        <a:lstStyle/>
        <a:p>
          <a:endParaRPr lang="en-US"/>
        </a:p>
      </dgm:t>
    </dgm:pt>
    <dgm:pt modelId="{FDFF836A-2BC8-4775-BFE4-9E3AE31813F2}" type="pres">
      <dgm:prSet presAssocID="{5E9A0DCF-4612-450A-9680-2842BDA1DC63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9FDBB1F9-64B7-42AB-A65F-43D24A16CA61}" type="pres">
      <dgm:prSet presAssocID="{2C4B26B9-556D-43BA-9110-536327C7CAE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A23D4-FF4B-4036-A8A5-010F46050D5D}" type="pres">
      <dgm:prSet presAssocID="{B5A634FC-3D92-4CCF-B2E6-191D889DF297}" presName="parTrans" presStyleLbl="sibTrans2D1" presStyleIdx="1" presStyleCnt="6"/>
      <dgm:spPr/>
      <dgm:t>
        <a:bodyPr/>
        <a:lstStyle/>
        <a:p>
          <a:endParaRPr lang="en-US"/>
        </a:p>
      </dgm:t>
    </dgm:pt>
    <dgm:pt modelId="{BD6667E8-091A-4C28-BB01-791AB53FE063}" type="pres">
      <dgm:prSet presAssocID="{B5A634FC-3D92-4CCF-B2E6-191D889DF297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E5ADD28-71C8-4CA8-946A-1DACDC437F3A}" type="pres">
      <dgm:prSet presAssocID="{3A84C4CF-2E3D-461C-BA0A-335CB68DAF1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46B77-B0C2-4313-A415-35027F546FAE}" type="pres">
      <dgm:prSet presAssocID="{3F4A2C4A-E85B-44D1-B11E-66415FB58C6E}" presName="parTrans" presStyleLbl="sibTrans2D1" presStyleIdx="2" presStyleCnt="6"/>
      <dgm:spPr/>
      <dgm:t>
        <a:bodyPr/>
        <a:lstStyle/>
        <a:p>
          <a:endParaRPr lang="en-US"/>
        </a:p>
      </dgm:t>
    </dgm:pt>
    <dgm:pt modelId="{F1357E8C-BF07-4699-8443-B7E6B0A1E385}" type="pres">
      <dgm:prSet presAssocID="{3F4A2C4A-E85B-44D1-B11E-66415FB58C6E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1B7398D5-31B8-41C7-BF21-2182D0BF8B85}" type="pres">
      <dgm:prSet presAssocID="{A9A82975-F8B9-48BD-94BA-0DA37EC146B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83FB2-A774-46C0-90CB-2E42EF4B14C6}" type="pres">
      <dgm:prSet presAssocID="{FD4F6929-723C-497F-8C89-BC673D77F3AB}" presName="parTrans" presStyleLbl="sibTrans2D1" presStyleIdx="3" presStyleCnt="6"/>
      <dgm:spPr/>
      <dgm:t>
        <a:bodyPr/>
        <a:lstStyle/>
        <a:p>
          <a:endParaRPr lang="en-US"/>
        </a:p>
      </dgm:t>
    </dgm:pt>
    <dgm:pt modelId="{C90D668E-AE7E-4C1B-9ADB-68D0B7D1B79A}" type="pres">
      <dgm:prSet presAssocID="{FD4F6929-723C-497F-8C89-BC673D77F3AB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53AD3D0C-FE99-4B35-95BB-DDD49736464C}" type="pres">
      <dgm:prSet presAssocID="{BE9B8577-8B80-447B-AB6A-7435FFBB826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88CC3-3513-47E0-B3B0-01D503656F3F}" type="pres">
      <dgm:prSet presAssocID="{FCFCF0F7-8DE3-4800-BFA4-DF24217D4820}" presName="parTrans" presStyleLbl="sibTrans2D1" presStyleIdx="4" presStyleCnt="6"/>
      <dgm:spPr/>
      <dgm:t>
        <a:bodyPr/>
        <a:lstStyle/>
        <a:p>
          <a:endParaRPr lang="en-US"/>
        </a:p>
      </dgm:t>
    </dgm:pt>
    <dgm:pt modelId="{BAB7FF96-410B-4A87-8AD8-EA36EF1DE725}" type="pres">
      <dgm:prSet presAssocID="{FCFCF0F7-8DE3-4800-BFA4-DF24217D4820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C015F518-B95B-4F86-8DBD-8F3C8AFA140A}" type="pres">
      <dgm:prSet presAssocID="{D9B52ABE-B6E6-40C9-BF41-EBDB9CA72F3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80C6E-98F4-4DF1-821A-5976DEE0E90E}" type="pres">
      <dgm:prSet presAssocID="{200CA585-8F52-4402-A955-3AA7FFE129F3}" presName="parTrans" presStyleLbl="sibTrans2D1" presStyleIdx="5" presStyleCnt="6"/>
      <dgm:spPr/>
      <dgm:t>
        <a:bodyPr/>
        <a:lstStyle/>
        <a:p>
          <a:endParaRPr lang="en-US"/>
        </a:p>
      </dgm:t>
    </dgm:pt>
    <dgm:pt modelId="{CD89669D-233E-4B31-9A5D-E35F00532C96}" type="pres">
      <dgm:prSet presAssocID="{200CA585-8F52-4402-A955-3AA7FFE129F3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4FC6A7E9-BF67-4649-B524-BE82D20440D2}" type="pres">
      <dgm:prSet presAssocID="{10C2C280-9D7F-4FD2-83BC-9183F18A484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5C6B15-47D9-49D5-8FAF-420692B4BD2E}" type="presOf" srcId="{FD4F6929-723C-497F-8C89-BC673D77F3AB}" destId="{C90D668E-AE7E-4C1B-9ADB-68D0B7D1B79A}" srcOrd="1" destOrd="0" presId="urn:microsoft.com/office/officeart/2005/8/layout/radial5"/>
    <dgm:cxn modelId="{EB2ED0BE-BCC7-428B-B33A-87FD91331935}" type="presOf" srcId="{3F4A2C4A-E85B-44D1-B11E-66415FB58C6E}" destId="{F1357E8C-BF07-4699-8443-B7E6B0A1E385}" srcOrd="1" destOrd="0" presId="urn:microsoft.com/office/officeart/2005/8/layout/radial5"/>
    <dgm:cxn modelId="{E439C685-B212-4D9C-BA92-AF820738F935}" type="presOf" srcId="{2C4B26B9-556D-43BA-9110-536327C7CAE0}" destId="{9FDBB1F9-64B7-42AB-A65F-43D24A16CA61}" srcOrd="0" destOrd="0" presId="urn:microsoft.com/office/officeart/2005/8/layout/radial5"/>
    <dgm:cxn modelId="{F8993E9F-3D1A-4A19-A09E-4CDE3B03C76B}" type="presOf" srcId="{B5A634FC-3D92-4CCF-B2E6-191D889DF297}" destId="{E51A23D4-FF4B-4036-A8A5-010F46050D5D}" srcOrd="0" destOrd="0" presId="urn:microsoft.com/office/officeart/2005/8/layout/radial5"/>
    <dgm:cxn modelId="{681CB2FE-A2FD-472A-99AC-D4A637425A50}" srcId="{753EA560-B99D-406C-AAAC-8A6AF17A1E05}" destId="{3A84C4CF-2E3D-461C-BA0A-335CB68DAF14}" srcOrd="1" destOrd="0" parTransId="{B5A634FC-3D92-4CCF-B2E6-191D889DF297}" sibTransId="{A865BD81-CBA8-48B5-AC9C-532C935BD8A0}"/>
    <dgm:cxn modelId="{E99D4033-3F11-4696-AF2F-D182A5499118}" type="presOf" srcId="{6D1737E9-6855-4CB9-A10F-09EA5502FD21}" destId="{CBE006FE-173E-49E5-A234-D851BCBBFBB4}" srcOrd="0" destOrd="0" presId="urn:microsoft.com/office/officeart/2005/8/layout/radial5"/>
    <dgm:cxn modelId="{4C4D5210-5B19-4261-8CEE-5906D06DF3DA}" type="presOf" srcId="{3F4A2C4A-E85B-44D1-B11E-66415FB58C6E}" destId="{D1346B77-B0C2-4313-A415-35027F546FAE}" srcOrd="0" destOrd="0" presId="urn:microsoft.com/office/officeart/2005/8/layout/radial5"/>
    <dgm:cxn modelId="{16E22A2A-E60C-4E16-8474-D534CA011B1B}" type="presOf" srcId="{D9B52ABE-B6E6-40C9-BF41-EBDB9CA72F3C}" destId="{C015F518-B95B-4F86-8DBD-8F3C8AFA140A}" srcOrd="0" destOrd="0" presId="urn:microsoft.com/office/officeart/2005/8/layout/radial5"/>
    <dgm:cxn modelId="{A3484205-DC74-41C0-AFC6-1A40804E65D8}" srcId="{753EA560-B99D-406C-AAAC-8A6AF17A1E05}" destId="{D9B52ABE-B6E6-40C9-BF41-EBDB9CA72F3C}" srcOrd="4" destOrd="0" parTransId="{FCFCF0F7-8DE3-4800-BFA4-DF24217D4820}" sibTransId="{893326B4-86C8-4660-92EB-6DEA7CCD6DBF}"/>
    <dgm:cxn modelId="{504E9E58-F320-42A1-A85C-4263F7DCB0A9}" type="presOf" srcId="{A9A82975-F8B9-48BD-94BA-0DA37EC146BD}" destId="{1B7398D5-31B8-41C7-BF21-2182D0BF8B85}" srcOrd="0" destOrd="0" presId="urn:microsoft.com/office/officeart/2005/8/layout/radial5"/>
    <dgm:cxn modelId="{12A09C42-642B-41DC-BD56-9D8FB24084CD}" type="presOf" srcId="{5E9A0DCF-4612-450A-9680-2842BDA1DC63}" destId="{FDFF836A-2BC8-4775-BFE4-9E3AE31813F2}" srcOrd="1" destOrd="0" presId="urn:microsoft.com/office/officeart/2005/8/layout/radial5"/>
    <dgm:cxn modelId="{BD20CB21-3281-42BA-9E50-24778377B3FE}" type="presOf" srcId="{FD4F6929-723C-497F-8C89-BC673D77F3AB}" destId="{2B283FB2-A774-46C0-90CB-2E42EF4B14C6}" srcOrd="0" destOrd="0" presId="urn:microsoft.com/office/officeart/2005/8/layout/radial5"/>
    <dgm:cxn modelId="{21102F92-904C-4608-AF8E-A704F837EF35}" type="presOf" srcId="{10C2C280-9D7F-4FD2-83BC-9183F18A4840}" destId="{4FC6A7E9-BF67-4649-B524-BE82D20440D2}" srcOrd="0" destOrd="0" presId="urn:microsoft.com/office/officeart/2005/8/layout/radial5"/>
    <dgm:cxn modelId="{C46F2ACA-A9E7-4E55-82DE-248053906846}" srcId="{753EA560-B99D-406C-AAAC-8A6AF17A1E05}" destId="{2C4B26B9-556D-43BA-9110-536327C7CAE0}" srcOrd="0" destOrd="0" parTransId="{5E9A0DCF-4612-450A-9680-2842BDA1DC63}" sibTransId="{5851E3E1-FA70-40EB-85E1-AEEE81F99C6A}"/>
    <dgm:cxn modelId="{28602079-582F-48B5-906E-CD8F9F7D8995}" type="presOf" srcId="{200CA585-8F52-4402-A955-3AA7FFE129F3}" destId="{CD89669D-233E-4B31-9A5D-E35F00532C96}" srcOrd="1" destOrd="0" presId="urn:microsoft.com/office/officeart/2005/8/layout/radial5"/>
    <dgm:cxn modelId="{D7F30020-9578-450D-BBF4-E234F11364C4}" srcId="{6D1737E9-6855-4CB9-A10F-09EA5502FD21}" destId="{753EA560-B99D-406C-AAAC-8A6AF17A1E05}" srcOrd="0" destOrd="0" parTransId="{24AB40B1-AD44-4723-A465-CE0392AB3E23}" sibTransId="{B9D5EF3F-3888-402E-A9E7-E7A2E5975962}"/>
    <dgm:cxn modelId="{40D62E0B-31E3-45D8-9DA8-740FCC38FB8D}" type="presOf" srcId="{BE9B8577-8B80-447B-AB6A-7435FFBB8262}" destId="{53AD3D0C-FE99-4B35-95BB-DDD49736464C}" srcOrd="0" destOrd="0" presId="urn:microsoft.com/office/officeart/2005/8/layout/radial5"/>
    <dgm:cxn modelId="{9C735E97-7F0F-4C04-ABF5-A758E5B8E390}" srcId="{753EA560-B99D-406C-AAAC-8A6AF17A1E05}" destId="{BE9B8577-8B80-447B-AB6A-7435FFBB8262}" srcOrd="3" destOrd="0" parTransId="{FD4F6929-723C-497F-8C89-BC673D77F3AB}" sibTransId="{1A34BA42-B06F-4861-87FA-BA7ACEE26082}"/>
    <dgm:cxn modelId="{5AF6B11C-4E3D-431C-A353-FAE96FA5F7FC}" type="presOf" srcId="{B5A634FC-3D92-4CCF-B2E6-191D889DF297}" destId="{BD6667E8-091A-4C28-BB01-791AB53FE063}" srcOrd="1" destOrd="0" presId="urn:microsoft.com/office/officeart/2005/8/layout/radial5"/>
    <dgm:cxn modelId="{89D9AF71-373C-4CA8-8063-CD99CDE7AFCD}" type="presOf" srcId="{FCFCF0F7-8DE3-4800-BFA4-DF24217D4820}" destId="{BAF88CC3-3513-47E0-B3B0-01D503656F3F}" srcOrd="0" destOrd="0" presId="urn:microsoft.com/office/officeart/2005/8/layout/radial5"/>
    <dgm:cxn modelId="{9D62A077-27D0-4832-8552-93FB7C5ACEC9}" srcId="{753EA560-B99D-406C-AAAC-8A6AF17A1E05}" destId="{10C2C280-9D7F-4FD2-83BC-9183F18A4840}" srcOrd="5" destOrd="0" parTransId="{200CA585-8F52-4402-A955-3AA7FFE129F3}" sibTransId="{6CF44891-8D73-48D2-8211-9BA29003D767}"/>
    <dgm:cxn modelId="{45D7FA58-3469-41C1-9B8F-7F58E80F4E38}" type="presOf" srcId="{3A84C4CF-2E3D-461C-BA0A-335CB68DAF14}" destId="{BE5ADD28-71C8-4CA8-946A-1DACDC437F3A}" srcOrd="0" destOrd="0" presId="urn:microsoft.com/office/officeart/2005/8/layout/radial5"/>
    <dgm:cxn modelId="{C1556C1C-354D-4376-B97F-5BDD196A9B1E}" type="presOf" srcId="{753EA560-B99D-406C-AAAC-8A6AF17A1E05}" destId="{C2E7D221-646F-473C-86B7-46A0B1CC61C4}" srcOrd="0" destOrd="0" presId="urn:microsoft.com/office/officeart/2005/8/layout/radial5"/>
    <dgm:cxn modelId="{719580C3-E0A3-4119-87F1-58F071EED362}" type="presOf" srcId="{FCFCF0F7-8DE3-4800-BFA4-DF24217D4820}" destId="{BAB7FF96-410B-4A87-8AD8-EA36EF1DE725}" srcOrd="1" destOrd="0" presId="urn:microsoft.com/office/officeart/2005/8/layout/radial5"/>
    <dgm:cxn modelId="{10DE89AC-1592-4DFA-8056-C0DDBC86B66C}" srcId="{753EA560-B99D-406C-AAAC-8A6AF17A1E05}" destId="{A9A82975-F8B9-48BD-94BA-0DA37EC146BD}" srcOrd="2" destOrd="0" parTransId="{3F4A2C4A-E85B-44D1-B11E-66415FB58C6E}" sibTransId="{C4A08738-0745-4CFC-BA8E-F9AC85022603}"/>
    <dgm:cxn modelId="{8A7B0433-9D3B-4B1E-B4AF-2A6DBFE91591}" type="presOf" srcId="{5E9A0DCF-4612-450A-9680-2842BDA1DC63}" destId="{70B19846-AEB7-47AF-9929-CE13FAF4E443}" srcOrd="0" destOrd="0" presId="urn:microsoft.com/office/officeart/2005/8/layout/radial5"/>
    <dgm:cxn modelId="{5356DB1B-FAA8-46E8-9D64-5E093024CB28}" type="presOf" srcId="{200CA585-8F52-4402-A955-3AA7FFE129F3}" destId="{63C80C6E-98F4-4DF1-821A-5976DEE0E90E}" srcOrd="0" destOrd="0" presId="urn:microsoft.com/office/officeart/2005/8/layout/radial5"/>
    <dgm:cxn modelId="{6551F413-0333-4CC3-84A1-A5ACC40D429F}" type="presParOf" srcId="{CBE006FE-173E-49E5-A234-D851BCBBFBB4}" destId="{C2E7D221-646F-473C-86B7-46A0B1CC61C4}" srcOrd="0" destOrd="0" presId="urn:microsoft.com/office/officeart/2005/8/layout/radial5"/>
    <dgm:cxn modelId="{8EC92506-0B8B-46FF-8AD7-49BB8EBDB794}" type="presParOf" srcId="{CBE006FE-173E-49E5-A234-D851BCBBFBB4}" destId="{70B19846-AEB7-47AF-9929-CE13FAF4E443}" srcOrd="1" destOrd="0" presId="urn:microsoft.com/office/officeart/2005/8/layout/radial5"/>
    <dgm:cxn modelId="{A3B122CA-B3AB-4152-9F24-D3504DC1EE3B}" type="presParOf" srcId="{70B19846-AEB7-47AF-9929-CE13FAF4E443}" destId="{FDFF836A-2BC8-4775-BFE4-9E3AE31813F2}" srcOrd="0" destOrd="0" presId="urn:microsoft.com/office/officeart/2005/8/layout/radial5"/>
    <dgm:cxn modelId="{B1683916-8DA4-40DC-B8F3-20CDA1F2D436}" type="presParOf" srcId="{CBE006FE-173E-49E5-A234-D851BCBBFBB4}" destId="{9FDBB1F9-64B7-42AB-A65F-43D24A16CA61}" srcOrd="2" destOrd="0" presId="urn:microsoft.com/office/officeart/2005/8/layout/radial5"/>
    <dgm:cxn modelId="{32432B18-7C74-4F23-B256-BE0745EB7E1E}" type="presParOf" srcId="{CBE006FE-173E-49E5-A234-D851BCBBFBB4}" destId="{E51A23D4-FF4B-4036-A8A5-010F46050D5D}" srcOrd="3" destOrd="0" presId="urn:microsoft.com/office/officeart/2005/8/layout/radial5"/>
    <dgm:cxn modelId="{DB8932F1-7FDC-40E1-A684-2498BB7C76A2}" type="presParOf" srcId="{E51A23D4-FF4B-4036-A8A5-010F46050D5D}" destId="{BD6667E8-091A-4C28-BB01-791AB53FE063}" srcOrd="0" destOrd="0" presId="urn:microsoft.com/office/officeart/2005/8/layout/radial5"/>
    <dgm:cxn modelId="{E12C072A-4F17-4861-BDC2-86CF4D6D78E8}" type="presParOf" srcId="{CBE006FE-173E-49E5-A234-D851BCBBFBB4}" destId="{BE5ADD28-71C8-4CA8-946A-1DACDC437F3A}" srcOrd="4" destOrd="0" presId="urn:microsoft.com/office/officeart/2005/8/layout/radial5"/>
    <dgm:cxn modelId="{3A39AA93-4AA3-4A55-A332-734C70F13282}" type="presParOf" srcId="{CBE006FE-173E-49E5-A234-D851BCBBFBB4}" destId="{D1346B77-B0C2-4313-A415-35027F546FAE}" srcOrd="5" destOrd="0" presId="urn:microsoft.com/office/officeart/2005/8/layout/radial5"/>
    <dgm:cxn modelId="{A1773B43-8FF9-4E71-B2F8-221136D546AE}" type="presParOf" srcId="{D1346B77-B0C2-4313-A415-35027F546FAE}" destId="{F1357E8C-BF07-4699-8443-B7E6B0A1E385}" srcOrd="0" destOrd="0" presId="urn:microsoft.com/office/officeart/2005/8/layout/radial5"/>
    <dgm:cxn modelId="{D42B2819-9333-4C69-A104-D807D8F04136}" type="presParOf" srcId="{CBE006FE-173E-49E5-A234-D851BCBBFBB4}" destId="{1B7398D5-31B8-41C7-BF21-2182D0BF8B85}" srcOrd="6" destOrd="0" presId="urn:microsoft.com/office/officeart/2005/8/layout/radial5"/>
    <dgm:cxn modelId="{44694A84-034B-4CB3-AEAB-B1ECA6298313}" type="presParOf" srcId="{CBE006FE-173E-49E5-A234-D851BCBBFBB4}" destId="{2B283FB2-A774-46C0-90CB-2E42EF4B14C6}" srcOrd="7" destOrd="0" presId="urn:microsoft.com/office/officeart/2005/8/layout/radial5"/>
    <dgm:cxn modelId="{6C1904FF-F289-4947-8865-24BAC4691DFF}" type="presParOf" srcId="{2B283FB2-A774-46C0-90CB-2E42EF4B14C6}" destId="{C90D668E-AE7E-4C1B-9ADB-68D0B7D1B79A}" srcOrd="0" destOrd="0" presId="urn:microsoft.com/office/officeart/2005/8/layout/radial5"/>
    <dgm:cxn modelId="{7DCC1CEC-072C-4DBB-A3DF-12E2E65BA920}" type="presParOf" srcId="{CBE006FE-173E-49E5-A234-D851BCBBFBB4}" destId="{53AD3D0C-FE99-4B35-95BB-DDD49736464C}" srcOrd="8" destOrd="0" presId="urn:microsoft.com/office/officeart/2005/8/layout/radial5"/>
    <dgm:cxn modelId="{7043CC7C-7AEB-4D9B-B47C-4D787D1AAAE6}" type="presParOf" srcId="{CBE006FE-173E-49E5-A234-D851BCBBFBB4}" destId="{BAF88CC3-3513-47E0-B3B0-01D503656F3F}" srcOrd="9" destOrd="0" presId="urn:microsoft.com/office/officeart/2005/8/layout/radial5"/>
    <dgm:cxn modelId="{B96E3D79-A225-401E-825B-14805CA31F44}" type="presParOf" srcId="{BAF88CC3-3513-47E0-B3B0-01D503656F3F}" destId="{BAB7FF96-410B-4A87-8AD8-EA36EF1DE725}" srcOrd="0" destOrd="0" presId="urn:microsoft.com/office/officeart/2005/8/layout/radial5"/>
    <dgm:cxn modelId="{8237722F-3B21-4432-8800-3870C1FC03B7}" type="presParOf" srcId="{CBE006FE-173E-49E5-A234-D851BCBBFBB4}" destId="{C015F518-B95B-4F86-8DBD-8F3C8AFA140A}" srcOrd="10" destOrd="0" presId="urn:microsoft.com/office/officeart/2005/8/layout/radial5"/>
    <dgm:cxn modelId="{5A7DF4C0-4013-42A1-83E1-4431A39B3AC6}" type="presParOf" srcId="{CBE006FE-173E-49E5-A234-D851BCBBFBB4}" destId="{63C80C6E-98F4-4DF1-821A-5976DEE0E90E}" srcOrd="11" destOrd="0" presId="urn:microsoft.com/office/officeart/2005/8/layout/radial5"/>
    <dgm:cxn modelId="{283BDCF9-5A7F-48E0-BD2E-1F29B109B12C}" type="presParOf" srcId="{63C80C6E-98F4-4DF1-821A-5976DEE0E90E}" destId="{CD89669D-233E-4B31-9A5D-E35F00532C96}" srcOrd="0" destOrd="0" presId="urn:microsoft.com/office/officeart/2005/8/layout/radial5"/>
    <dgm:cxn modelId="{FBB54246-77B6-410A-8398-351BEA442963}" type="presParOf" srcId="{CBE006FE-173E-49E5-A234-D851BCBBFBB4}" destId="{4FC6A7E9-BF67-4649-B524-BE82D20440D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B66046-993D-4633-9B28-47CEEE8F184F}">
      <dsp:nvSpPr>
        <dsp:cNvPr id="0" name=""/>
        <dsp:cNvSpPr/>
      </dsp:nvSpPr>
      <dsp:spPr>
        <a:xfrm>
          <a:off x="563437" y="0"/>
          <a:ext cx="6385621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CD39B-7FE3-4121-A11D-868289039F46}">
      <dsp:nvSpPr>
        <dsp:cNvPr id="0" name=""/>
        <dsp:cNvSpPr/>
      </dsp:nvSpPr>
      <dsp:spPr>
        <a:xfrm>
          <a:off x="3301" y="1219199"/>
          <a:ext cx="1443441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Georgia" pitchFamily="18" charset="0"/>
              <a:ea typeface="HeiT" pitchFamily="34" charset="-120"/>
            </a:rPr>
            <a:t>Each school has a volunteer coordinator.</a:t>
          </a:r>
          <a:endParaRPr lang="en-US" sz="1500" kern="1200" dirty="0">
            <a:latin typeface="Georgia" pitchFamily="18" charset="0"/>
            <a:ea typeface="HeiT" pitchFamily="34" charset="-120"/>
          </a:endParaRPr>
        </a:p>
      </dsp:txBody>
      <dsp:txXfrm>
        <a:off x="3301" y="1219199"/>
        <a:ext cx="1443441" cy="1625600"/>
      </dsp:txXfrm>
    </dsp:sp>
    <dsp:sp modelId="{C3872248-2C3D-4CF4-AA4B-127189086D2A}">
      <dsp:nvSpPr>
        <dsp:cNvPr id="0" name=""/>
        <dsp:cNvSpPr/>
      </dsp:nvSpPr>
      <dsp:spPr>
        <a:xfrm>
          <a:off x="1518914" y="1219199"/>
          <a:ext cx="1443441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Georgia" pitchFamily="18" charset="0"/>
            </a:rPr>
            <a:t>Teachers recommend students.</a:t>
          </a:r>
          <a:endParaRPr lang="en-US" sz="1500" kern="1200" dirty="0">
            <a:latin typeface="Georgia" pitchFamily="18" charset="0"/>
          </a:endParaRPr>
        </a:p>
      </dsp:txBody>
      <dsp:txXfrm>
        <a:off x="1518914" y="1219199"/>
        <a:ext cx="1443441" cy="1625600"/>
      </dsp:txXfrm>
    </dsp:sp>
    <dsp:sp modelId="{9471FFDA-6582-40CA-8DF0-FAA9C6D3D436}">
      <dsp:nvSpPr>
        <dsp:cNvPr id="0" name=""/>
        <dsp:cNvSpPr/>
      </dsp:nvSpPr>
      <dsp:spPr>
        <a:xfrm>
          <a:off x="3034527" y="1219199"/>
          <a:ext cx="1443441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Georgia" pitchFamily="18" charset="0"/>
            </a:rPr>
            <a:t>Students fill out a form.</a:t>
          </a:r>
          <a:endParaRPr lang="en-US" sz="1500" kern="1200" dirty="0">
            <a:latin typeface="Georgia" pitchFamily="18" charset="0"/>
          </a:endParaRPr>
        </a:p>
      </dsp:txBody>
      <dsp:txXfrm>
        <a:off x="3034527" y="1219199"/>
        <a:ext cx="1443441" cy="1625600"/>
      </dsp:txXfrm>
    </dsp:sp>
    <dsp:sp modelId="{57D67306-FE2D-4364-BCC1-71EB09AED329}">
      <dsp:nvSpPr>
        <dsp:cNvPr id="0" name=""/>
        <dsp:cNvSpPr/>
      </dsp:nvSpPr>
      <dsp:spPr>
        <a:xfrm>
          <a:off x="4550140" y="1219199"/>
          <a:ext cx="1443441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Georgia" pitchFamily="18" charset="0"/>
            </a:rPr>
            <a:t>Coordinators evaluate and approve. Mr. Hu gives final approval.</a:t>
          </a:r>
          <a:endParaRPr lang="en-US" sz="1500" kern="1200" dirty="0">
            <a:latin typeface="Georgia" pitchFamily="18" charset="0"/>
          </a:endParaRPr>
        </a:p>
      </dsp:txBody>
      <dsp:txXfrm>
        <a:off x="4550140" y="1219199"/>
        <a:ext cx="1443441" cy="1625600"/>
      </dsp:txXfrm>
    </dsp:sp>
    <dsp:sp modelId="{5B0B222D-F01B-4ACF-AD4C-43C9D723DED3}">
      <dsp:nvSpPr>
        <dsp:cNvPr id="0" name=""/>
        <dsp:cNvSpPr/>
      </dsp:nvSpPr>
      <dsp:spPr>
        <a:xfrm>
          <a:off x="6065753" y="1219199"/>
          <a:ext cx="1443441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Georgia" pitchFamily="18" charset="0"/>
            </a:rPr>
            <a:t>Mr. Hu, volunteers, and myself  check on and visit new and old students in HEF.</a:t>
          </a:r>
          <a:endParaRPr lang="en-US" sz="1500" kern="1200" dirty="0">
            <a:latin typeface="Georgia" pitchFamily="18" charset="0"/>
          </a:endParaRPr>
        </a:p>
      </dsp:txBody>
      <dsp:txXfrm>
        <a:off x="6065753" y="1219199"/>
        <a:ext cx="1443441" cy="1625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8C6D76-37A2-43B3-B4B6-CD76E63BCD09}">
      <dsp:nvSpPr>
        <dsp:cNvPr id="0" name=""/>
        <dsp:cNvSpPr/>
      </dsp:nvSpPr>
      <dsp:spPr>
        <a:xfrm>
          <a:off x="3031115" y="2532013"/>
          <a:ext cx="2074672" cy="2074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Georgia" pitchFamily="18" charset="0"/>
            </a:rPr>
            <a:t>GROWTH</a:t>
          </a:r>
          <a:endParaRPr lang="en-US" sz="2400" kern="1200" dirty="0">
            <a:latin typeface="Georgia" pitchFamily="18" charset="0"/>
          </a:endParaRPr>
        </a:p>
      </dsp:txBody>
      <dsp:txXfrm>
        <a:off x="3031115" y="2532013"/>
        <a:ext cx="2074672" cy="2074672"/>
      </dsp:txXfrm>
    </dsp:sp>
    <dsp:sp modelId="{739B7163-2CCE-4FBD-B1E0-6734B700F41C}">
      <dsp:nvSpPr>
        <dsp:cNvPr id="0" name=""/>
        <dsp:cNvSpPr/>
      </dsp:nvSpPr>
      <dsp:spPr>
        <a:xfrm rot="10800000">
          <a:off x="928139" y="3273708"/>
          <a:ext cx="1987312" cy="59128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8AD2F-F249-4908-B23E-33CACA46798F}">
      <dsp:nvSpPr>
        <dsp:cNvPr id="0" name=""/>
        <dsp:cNvSpPr/>
      </dsp:nvSpPr>
      <dsp:spPr>
        <a:xfrm>
          <a:off x="202004" y="2988441"/>
          <a:ext cx="1452270" cy="1161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Georgia" pitchFamily="18" charset="0"/>
            </a:rPr>
            <a:t>Your Support</a:t>
          </a:r>
          <a:endParaRPr lang="en-US" sz="1400" kern="1200" dirty="0">
            <a:latin typeface="Georgia" pitchFamily="18" charset="0"/>
          </a:endParaRPr>
        </a:p>
      </dsp:txBody>
      <dsp:txXfrm>
        <a:off x="202004" y="2988441"/>
        <a:ext cx="1452270" cy="1161816"/>
      </dsp:txXfrm>
    </dsp:sp>
    <dsp:sp modelId="{362B1E4D-8A86-4416-9EB4-BC0310DB2CE1}">
      <dsp:nvSpPr>
        <dsp:cNvPr id="0" name=""/>
        <dsp:cNvSpPr/>
      </dsp:nvSpPr>
      <dsp:spPr>
        <a:xfrm rot="12960000">
          <a:off x="1338114" y="2011935"/>
          <a:ext cx="1987312" cy="59128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D664E-49A7-46AE-8676-56831DD5D504}">
      <dsp:nvSpPr>
        <dsp:cNvPr id="0" name=""/>
        <dsp:cNvSpPr/>
      </dsp:nvSpPr>
      <dsp:spPr>
        <a:xfrm>
          <a:off x="801750" y="1142611"/>
          <a:ext cx="1452270" cy="1161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Georgia" pitchFamily="18" charset="0"/>
            </a:rPr>
            <a:t>Hard, Honest, Careful Work</a:t>
          </a:r>
          <a:endParaRPr lang="en-US" sz="1400" kern="1200" dirty="0">
            <a:latin typeface="Georgia" pitchFamily="18" charset="0"/>
          </a:endParaRPr>
        </a:p>
      </dsp:txBody>
      <dsp:txXfrm>
        <a:off x="801750" y="1142611"/>
        <a:ext cx="1452270" cy="1161816"/>
      </dsp:txXfrm>
    </dsp:sp>
    <dsp:sp modelId="{7B95360C-33FC-4FFD-8785-9F11B181F21E}">
      <dsp:nvSpPr>
        <dsp:cNvPr id="0" name=""/>
        <dsp:cNvSpPr/>
      </dsp:nvSpPr>
      <dsp:spPr>
        <a:xfrm rot="15120000">
          <a:off x="2411442" y="1232117"/>
          <a:ext cx="1987312" cy="59128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81B5E-74A5-49A9-BC1C-C0F94FF7816F}">
      <dsp:nvSpPr>
        <dsp:cNvPr id="0" name=""/>
        <dsp:cNvSpPr/>
      </dsp:nvSpPr>
      <dsp:spPr>
        <a:xfrm>
          <a:off x="2371906" y="1826"/>
          <a:ext cx="1452270" cy="1161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u="sng" kern="1200" dirty="0" smtClean="0">
              <a:latin typeface="Georgia" pitchFamily="18" charset="0"/>
            </a:rPr>
            <a:t>100%</a:t>
          </a:r>
          <a:r>
            <a:rPr lang="en-US" sz="1400" kern="1200" dirty="0" smtClean="0">
              <a:latin typeface="Georgia" pitchFamily="18" charset="0"/>
            </a:rPr>
            <a:t> of Donations Goes to Students </a:t>
          </a:r>
          <a:endParaRPr lang="en-US" sz="1400" kern="1200" dirty="0">
            <a:latin typeface="Georgia" pitchFamily="18" charset="0"/>
          </a:endParaRPr>
        </a:p>
      </dsp:txBody>
      <dsp:txXfrm>
        <a:off x="2371906" y="1826"/>
        <a:ext cx="1452270" cy="1161816"/>
      </dsp:txXfrm>
    </dsp:sp>
    <dsp:sp modelId="{3E4F9F1B-D2BB-4373-BD79-144B8DD2F452}">
      <dsp:nvSpPr>
        <dsp:cNvPr id="0" name=""/>
        <dsp:cNvSpPr/>
      </dsp:nvSpPr>
      <dsp:spPr>
        <a:xfrm rot="17280000">
          <a:off x="3738148" y="1232117"/>
          <a:ext cx="1987312" cy="59128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70027-FD18-4D2D-B2D3-FE773BDD4809}">
      <dsp:nvSpPr>
        <dsp:cNvPr id="0" name=""/>
        <dsp:cNvSpPr/>
      </dsp:nvSpPr>
      <dsp:spPr>
        <a:xfrm>
          <a:off x="4312726" y="1826"/>
          <a:ext cx="1452270" cy="1161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Georgia" pitchFamily="18" charset="0"/>
            </a:rPr>
            <a:t>Volunteers</a:t>
          </a:r>
          <a:endParaRPr lang="en-US" sz="1400" kern="1200" dirty="0">
            <a:latin typeface="Georgia" pitchFamily="18" charset="0"/>
          </a:endParaRPr>
        </a:p>
      </dsp:txBody>
      <dsp:txXfrm>
        <a:off x="4312726" y="1826"/>
        <a:ext cx="1452270" cy="1161816"/>
      </dsp:txXfrm>
    </dsp:sp>
    <dsp:sp modelId="{5DA0BA0B-B615-4DC6-A734-849A528CFB32}">
      <dsp:nvSpPr>
        <dsp:cNvPr id="0" name=""/>
        <dsp:cNvSpPr/>
      </dsp:nvSpPr>
      <dsp:spPr>
        <a:xfrm rot="19440000">
          <a:off x="4811476" y="2011935"/>
          <a:ext cx="1987312" cy="59128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5A4B6-0E5C-4C15-9173-F74EFE2F530E}">
      <dsp:nvSpPr>
        <dsp:cNvPr id="0" name=""/>
        <dsp:cNvSpPr/>
      </dsp:nvSpPr>
      <dsp:spPr>
        <a:xfrm>
          <a:off x="5882882" y="1142611"/>
          <a:ext cx="1452270" cy="1161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Georgia" pitchFamily="18" charset="0"/>
            </a:rPr>
            <a:t>Openness</a:t>
          </a:r>
          <a:endParaRPr lang="en-US" sz="1400" kern="1200" dirty="0">
            <a:latin typeface="Georgia" pitchFamily="18" charset="0"/>
          </a:endParaRPr>
        </a:p>
      </dsp:txBody>
      <dsp:txXfrm>
        <a:off x="5882882" y="1142611"/>
        <a:ext cx="1452270" cy="1161816"/>
      </dsp:txXfrm>
    </dsp:sp>
    <dsp:sp modelId="{5902A24A-7D31-4A14-9049-91282D0D5A3B}">
      <dsp:nvSpPr>
        <dsp:cNvPr id="0" name=""/>
        <dsp:cNvSpPr/>
      </dsp:nvSpPr>
      <dsp:spPr>
        <a:xfrm>
          <a:off x="5221451" y="3273708"/>
          <a:ext cx="1987312" cy="59128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F0123-2D3E-4785-ADA8-720C6361994F}">
      <dsp:nvSpPr>
        <dsp:cNvPr id="0" name=""/>
        <dsp:cNvSpPr/>
      </dsp:nvSpPr>
      <dsp:spPr>
        <a:xfrm>
          <a:off x="6482629" y="2988441"/>
          <a:ext cx="1452270" cy="1161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Georgia" pitchFamily="18" charset="0"/>
            </a:rPr>
            <a:t>Communication – Emails and Website</a:t>
          </a:r>
          <a:endParaRPr lang="en-US" sz="1400" kern="1200" dirty="0">
            <a:latin typeface="Georgia" pitchFamily="18" charset="0"/>
          </a:endParaRPr>
        </a:p>
      </dsp:txBody>
      <dsp:txXfrm>
        <a:off x="6482629" y="2988441"/>
        <a:ext cx="1452270" cy="116181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553A0F-DFC7-47CF-8A7F-6B1D63E86E71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48297-63C3-48F3-B36F-94F80D3D0352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7343E-4893-435A-ACB9-8B84BA2A307E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Georgia" pitchFamily="18" charset="0"/>
            </a:rPr>
            <a:t>GROWTH</a:t>
          </a:r>
          <a:endParaRPr lang="en-US" sz="2800" kern="1200" dirty="0">
            <a:latin typeface="Georgia" pitchFamily="18" charset="0"/>
          </a:endParaRPr>
        </a:p>
      </dsp:txBody>
      <dsp:txXfrm>
        <a:off x="1524000" y="3276600"/>
        <a:ext cx="3048000" cy="762000"/>
      </dsp:txXfrm>
    </dsp:sp>
    <dsp:sp modelId="{FBE7F4D5-BB1A-4328-A1AC-771D6A6D0C0A}">
      <dsp:nvSpPr>
        <dsp:cNvPr id="0" name=""/>
        <dsp:cNvSpPr/>
      </dsp:nvSpPr>
      <dsp:spPr>
        <a:xfrm>
          <a:off x="2534329" y="1616680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Georgia" pitchFamily="18" charset="0"/>
            </a:rPr>
            <a:t>Spread the Word</a:t>
          </a:r>
          <a:endParaRPr lang="en-US" sz="1100" kern="1200" dirty="0">
            <a:latin typeface="Georgia" pitchFamily="18" charset="0"/>
          </a:endParaRPr>
        </a:p>
      </dsp:txBody>
      <dsp:txXfrm>
        <a:off x="2534329" y="1616680"/>
        <a:ext cx="1143000" cy="1143000"/>
      </dsp:txXfrm>
    </dsp:sp>
    <dsp:sp modelId="{EA65CB67-CC3D-4DA3-BAEE-78CD7FCEF784}">
      <dsp:nvSpPr>
        <dsp:cNvPr id="0" name=""/>
        <dsp:cNvSpPr/>
      </dsp:nvSpPr>
      <dsp:spPr>
        <a:xfrm>
          <a:off x="1928373" y="617696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Georgia" pitchFamily="18" charset="0"/>
            </a:rPr>
            <a:t>Donation</a:t>
          </a:r>
          <a:endParaRPr lang="en-US" sz="1100" kern="1200" dirty="0">
            <a:latin typeface="Georgia" pitchFamily="18" charset="0"/>
          </a:endParaRPr>
        </a:p>
      </dsp:txBody>
      <dsp:txXfrm>
        <a:off x="1928373" y="617696"/>
        <a:ext cx="1143000" cy="1143000"/>
      </dsp:txXfrm>
    </dsp:sp>
    <dsp:sp modelId="{BD784169-F5CA-4B92-A24E-599D33D9AAF5}">
      <dsp:nvSpPr>
        <dsp:cNvPr id="0" name=""/>
        <dsp:cNvSpPr/>
      </dsp:nvSpPr>
      <dsp:spPr>
        <a:xfrm>
          <a:off x="3224514" y="608566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Georgia" pitchFamily="18" charset="0"/>
            </a:rPr>
            <a:t>Sponsorship</a:t>
          </a:r>
          <a:endParaRPr lang="en-US" sz="1100" kern="1200" dirty="0">
            <a:latin typeface="Georgia" pitchFamily="18" charset="0"/>
          </a:endParaRPr>
        </a:p>
      </dsp:txBody>
      <dsp:txXfrm>
        <a:off x="3224514" y="608566"/>
        <a:ext cx="1143000" cy="1143000"/>
      </dsp:txXfrm>
    </dsp:sp>
    <dsp:sp modelId="{E65970F5-EA34-474E-B8AA-D7D2D682B6FE}">
      <dsp:nvSpPr>
        <dsp:cNvPr id="0" name=""/>
        <dsp:cNvSpPr/>
      </dsp:nvSpPr>
      <dsp:spPr>
        <a:xfrm>
          <a:off x="1327820" y="0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E7D221-646F-473C-86B7-46A0B1CC61C4}">
      <dsp:nvSpPr>
        <dsp:cNvPr id="0" name=""/>
        <dsp:cNvSpPr/>
      </dsp:nvSpPr>
      <dsp:spPr>
        <a:xfrm>
          <a:off x="3398440" y="1778260"/>
          <a:ext cx="1268015" cy="1268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Georgia" pitchFamily="18" charset="0"/>
            </a:rPr>
            <a:t>Our Difference</a:t>
          </a:r>
          <a:endParaRPr lang="en-US" sz="1400" kern="1200" dirty="0">
            <a:latin typeface="Georgia" pitchFamily="18" charset="0"/>
          </a:endParaRPr>
        </a:p>
      </dsp:txBody>
      <dsp:txXfrm>
        <a:off x="3398440" y="1778260"/>
        <a:ext cx="1268015" cy="1268015"/>
      </dsp:txXfrm>
    </dsp:sp>
    <dsp:sp modelId="{70B19846-AEB7-47AF-9929-CE13FAF4E443}">
      <dsp:nvSpPr>
        <dsp:cNvPr id="0" name=""/>
        <dsp:cNvSpPr/>
      </dsp:nvSpPr>
      <dsp:spPr>
        <a:xfrm rot="16200000">
          <a:off x="3897775" y="1316221"/>
          <a:ext cx="269344" cy="4311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6200000">
        <a:off x="3897775" y="1316221"/>
        <a:ext cx="269344" cy="431125"/>
      </dsp:txXfrm>
    </dsp:sp>
    <dsp:sp modelId="{9FDBB1F9-64B7-42AB-A65F-43D24A16CA61}">
      <dsp:nvSpPr>
        <dsp:cNvPr id="0" name=""/>
        <dsp:cNvSpPr/>
      </dsp:nvSpPr>
      <dsp:spPr>
        <a:xfrm>
          <a:off x="3398440" y="2046"/>
          <a:ext cx="1268015" cy="1268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eorgia" pitchFamily="18" charset="0"/>
            </a:rPr>
            <a:t>100% of Donation Goes to Students</a:t>
          </a:r>
          <a:endParaRPr lang="en-US" sz="1200" kern="1200" dirty="0">
            <a:latin typeface="Georgia" pitchFamily="18" charset="0"/>
          </a:endParaRPr>
        </a:p>
      </dsp:txBody>
      <dsp:txXfrm>
        <a:off x="3398440" y="2046"/>
        <a:ext cx="1268015" cy="1268015"/>
      </dsp:txXfrm>
    </dsp:sp>
    <dsp:sp modelId="{E51A23D4-FF4B-4036-A8A5-010F46050D5D}">
      <dsp:nvSpPr>
        <dsp:cNvPr id="0" name=""/>
        <dsp:cNvSpPr/>
      </dsp:nvSpPr>
      <dsp:spPr>
        <a:xfrm rot="19800000">
          <a:off x="4660296" y="1756463"/>
          <a:ext cx="269344" cy="4311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9800000">
        <a:off x="4660296" y="1756463"/>
        <a:ext cx="269344" cy="431125"/>
      </dsp:txXfrm>
    </dsp:sp>
    <dsp:sp modelId="{BE5ADD28-71C8-4CA8-946A-1DACDC437F3A}">
      <dsp:nvSpPr>
        <dsp:cNvPr id="0" name=""/>
        <dsp:cNvSpPr/>
      </dsp:nvSpPr>
      <dsp:spPr>
        <a:xfrm>
          <a:off x="4936686" y="890153"/>
          <a:ext cx="1268015" cy="1268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eorgia" pitchFamily="18" charset="0"/>
            </a:rPr>
            <a:t>Personal Connection – Letters, Pictures, Transcript</a:t>
          </a:r>
          <a:endParaRPr lang="en-US" sz="1200" kern="1200" dirty="0">
            <a:latin typeface="Georgia" pitchFamily="18" charset="0"/>
          </a:endParaRPr>
        </a:p>
      </dsp:txBody>
      <dsp:txXfrm>
        <a:off x="4936686" y="890153"/>
        <a:ext cx="1268015" cy="1268015"/>
      </dsp:txXfrm>
    </dsp:sp>
    <dsp:sp modelId="{D1346B77-B0C2-4313-A415-35027F546FAE}">
      <dsp:nvSpPr>
        <dsp:cNvPr id="0" name=""/>
        <dsp:cNvSpPr/>
      </dsp:nvSpPr>
      <dsp:spPr>
        <a:xfrm rot="1800000">
          <a:off x="4660296" y="2636947"/>
          <a:ext cx="269344" cy="4311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800000">
        <a:off x="4660296" y="2636947"/>
        <a:ext cx="269344" cy="431125"/>
      </dsp:txXfrm>
    </dsp:sp>
    <dsp:sp modelId="{1B7398D5-31B8-41C7-BF21-2182D0BF8B85}">
      <dsp:nvSpPr>
        <dsp:cNvPr id="0" name=""/>
        <dsp:cNvSpPr/>
      </dsp:nvSpPr>
      <dsp:spPr>
        <a:xfrm>
          <a:off x="4936686" y="2666366"/>
          <a:ext cx="1268015" cy="1268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eorgia" pitchFamily="18" charset="0"/>
            </a:rPr>
            <a:t>Positive Influence</a:t>
          </a:r>
          <a:endParaRPr lang="en-US" sz="1200" kern="1200" dirty="0">
            <a:latin typeface="Georgia" pitchFamily="18" charset="0"/>
          </a:endParaRPr>
        </a:p>
      </dsp:txBody>
      <dsp:txXfrm>
        <a:off x="4936686" y="2666366"/>
        <a:ext cx="1268015" cy="1268015"/>
      </dsp:txXfrm>
    </dsp:sp>
    <dsp:sp modelId="{2B283FB2-A774-46C0-90CB-2E42EF4B14C6}">
      <dsp:nvSpPr>
        <dsp:cNvPr id="0" name=""/>
        <dsp:cNvSpPr/>
      </dsp:nvSpPr>
      <dsp:spPr>
        <a:xfrm rot="5400000">
          <a:off x="3897775" y="3077189"/>
          <a:ext cx="269344" cy="4311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5400000">
        <a:off x="3897775" y="3077189"/>
        <a:ext cx="269344" cy="431125"/>
      </dsp:txXfrm>
    </dsp:sp>
    <dsp:sp modelId="{53AD3D0C-FE99-4B35-95BB-DDD49736464C}">
      <dsp:nvSpPr>
        <dsp:cNvPr id="0" name=""/>
        <dsp:cNvSpPr/>
      </dsp:nvSpPr>
      <dsp:spPr>
        <a:xfrm>
          <a:off x="3398440" y="3554473"/>
          <a:ext cx="1268015" cy="1268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eorgia" pitchFamily="18" charset="0"/>
            </a:rPr>
            <a:t>Personal Care + Financial Support</a:t>
          </a:r>
          <a:endParaRPr lang="en-US" sz="1200" kern="1200" dirty="0">
            <a:latin typeface="Georgia" pitchFamily="18" charset="0"/>
          </a:endParaRPr>
        </a:p>
      </dsp:txBody>
      <dsp:txXfrm>
        <a:off x="3398440" y="3554473"/>
        <a:ext cx="1268015" cy="1268015"/>
      </dsp:txXfrm>
    </dsp:sp>
    <dsp:sp modelId="{BAF88CC3-3513-47E0-B3B0-01D503656F3F}">
      <dsp:nvSpPr>
        <dsp:cNvPr id="0" name=""/>
        <dsp:cNvSpPr/>
      </dsp:nvSpPr>
      <dsp:spPr>
        <a:xfrm rot="9000000">
          <a:off x="3135254" y="2636947"/>
          <a:ext cx="269344" cy="4311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9000000">
        <a:off x="3135254" y="2636947"/>
        <a:ext cx="269344" cy="431125"/>
      </dsp:txXfrm>
    </dsp:sp>
    <dsp:sp modelId="{C015F518-B95B-4F86-8DBD-8F3C8AFA140A}">
      <dsp:nvSpPr>
        <dsp:cNvPr id="0" name=""/>
        <dsp:cNvSpPr/>
      </dsp:nvSpPr>
      <dsp:spPr>
        <a:xfrm>
          <a:off x="1860194" y="2666366"/>
          <a:ext cx="1268015" cy="1268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eorgia" pitchFamily="18" charset="0"/>
            </a:rPr>
            <a:t>Encourage Forward-Motion, Not Dependence</a:t>
          </a:r>
          <a:endParaRPr lang="en-US" sz="1200" kern="1200" dirty="0">
            <a:latin typeface="Georgia" pitchFamily="18" charset="0"/>
          </a:endParaRPr>
        </a:p>
      </dsp:txBody>
      <dsp:txXfrm>
        <a:off x="1860194" y="2666366"/>
        <a:ext cx="1268015" cy="1268015"/>
      </dsp:txXfrm>
    </dsp:sp>
    <dsp:sp modelId="{63C80C6E-98F4-4DF1-821A-5976DEE0E90E}">
      <dsp:nvSpPr>
        <dsp:cNvPr id="0" name=""/>
        <dsp:cNvSpPr/>
      </dsp:nvSpPr>
      <dsp:spPr>
        <a:xfrm rot="12600000">
          <a:off x="3135254" y="1756463"/>
          <a:ext cx="269344" cy="4311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2600000">
        <a:off x="3135254" y="1756463"/>
        <a:ext cx="269344" cy="431125"/>
      </dsp:txXfrm>
    </dsp:sp>
    <dsp:sp modelId="{4FC6A7E9-BF67-4649-B524-BE82D20440D2}">
      <dsp:nvSpPr>
        <dsp:cNvPr id="0" name=""/>
        <dsp:cNvSpPr/>
      </dsp:nvSpPr>
      <dsp:spPr>
        <a:xfrm>
          <a:off x="1860194" y="890153"/>
          <a:ext cx="1268015" cy="1268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eorgia" pitchFamily="18" charset="0"/>
            </a:rPr>
            <a:t>Continuous, Established</a:t>
          </a:r>
          <a:endParaRPr lang="en-US" sz="1200" kern="1200" dirty="0">
            <a:latin typeface="Georgia" pitchFamily="18" charset="0"/>
          </a:endParaRPr>
        </a:p>
      </dsp:txBody>
      <dsp:txXfrm>
        <a:off x="1860194" y="890153"/>
        <a:ext cx="1268015" cy="1268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B033B-22A3-4A47-A725-9C9F06BFD39A}" type="datetimeFigureOut">
              <a:rPr lang="zh-CN" altLang="en-US" smtClean="0"/>
              <a:pPr/>
              <a:t>2013/12/15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D45BC-419D-4084-8F9D-54478D140C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3227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D45BC-419D-4084-8F9D-54478D140C3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Hard to find </a:t>
            </a:r>
            <a:r>
              <a:rPr lang="en-US" altLang="zh-CN" baseline="0" dirty="0" smtClean="0"/>
              <a:t> his photos---he always works behind and takes photos of others.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D45BC-419D-4084-8F9D-54478D140C32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Right: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Shangxi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YuShe</a:t>
            </a:r>
            <a:r>
              <a:rPr lang="en-US" altLang="zh-CN" baseline="0" dirty="0" smtClean="0"/>
              <a:t> 2008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D45BC-419D-4084-8F9D-54478D140C3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Right: Bathroom under construction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D45BC-419D-4084-8F9D-54478D140C3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Show some letters</a:t>
            </a:r>
            <a:r>
              <a:rPr lang="en-US" altLang="zh-CN" baseline="0" dirty="0" smtClean="0"/>
              <a:t> if possible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D45BC-419D-4084-8F9D-54478D140C3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Left: College students helped</a:t>
            </a:r>
            <a:r>
              <a:rPr lang="en-US" altLang="zh-CN" baseline="0" dirty="0" smtClean="0"/>
              <a:t> us sorting letters. Right: A College student visited Fang </a:t>
            </a:r>
            <a:r>
              <a:rPr lang="en-US" altLang="zh-CN" baseline="0" dirty="0" err="1" smtClean="0"/>
              <a:t>Yuhang’s</a:t>
            </a:r>
            <a:r>
              <a:rPr lang="en-US" altLang="zh-CN" baseline="0" dirty="0" smtClean="0"/>
              <a:t> home last winter break.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D45BC-419D-4084-8F9D-54478D140C3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Show a form if possible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D45BC-419D-4084-8F9D-54478D140C3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D45BC-419D-4084-8F9D-54478D140C3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Story about myself</a:t>
            </a:r>
            <a:r>
              <a:rPr lang="en-US" altLang="zh-CN" baseline="0" dirty="0" smtClean="0"/>
              <a:t> and </a:t>
            </a:r>
            <a:r>
              <a:rPr lang="en-US" altLang="zh-CN" baseline="0" dirty="0" err="1" smtClean="0"/>
              <a:t>Hu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D45BC-419D-4084-8F9D-54478D140C32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Left: Two students visited</a:t>
            </a:r>
            <a:r>
              <a:rPr lang="en-US" altLang="zh-CN" baseline="0" dirty="0" smtClean="0"/>
              <a:t> Pei </a:t>
            </a:r>
            <a:r>
              <a:rPr lang="en-US" altLang="zh-CN" baseline="0" dirty="0" err="1" smtClean="0"/>
              <a:t>Ziyan</a:t>
            </a:r>
            <a:r>
              <a:rPr lang="en-US" altLang="zh-CN" baseline="0" dirty="0" smtClean="0"/>
              <a:t> (his father handicapped with  both hands and eyes, mother left). Right. Zhang </a:t>
            </a:r>
            <a:r>
              <a:rPr lang="en-US" altLang="zh-CN" baseline="0" dirty="0" err="1" smtClean="0"/>
              <a:t>Bingxin</a:t>
            </a:r>
            <a:r>
              <a:rPr lang="en-US" altLang="zh-CN" baseline="0" dirty="0" smtClean="0"/>
              <a:t> taught at </a:t>
            </a:r>
            <a:r>
              <a:rPr lang="en-US" altLang="zh-CN" baseline="0" dirty="0" err="1" smtClean="0"/>
              <a:t>Gangkou</a:t>
            </a:r>
            <a:r>
              <a:rPr lang="en-US" altLang="zh-CN" baseline="0" dirty="0" smtClean="0"/>
              <a:t> Middle School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D45BC-419D-4084-8F9D-54478D140C32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2013/12/15</a:t>
            </a:fld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2013/12/15</a:t>
            </a:fld>
            <a:endParaRPr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2013/12/15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metowneducation.org/photos2004.html" TargetMode="External"/><Relationship Id="rId2" Type="http://schemas.openxmlformats.org/officeDocument/2006/relationships/hyperlink" Target="http://www.hometowneducation.org/letter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zh-CN" dirty="0">
              <a:latin typeface="Georgia" pitchFamily="18" charset="0"/>
            </a:endParaRPr>
          </a:p>
          <a:p>
            <a:r>
              <a:rPr lang="en-US" altLang="zh-CN" dirty="0" err="1" smtClean="0">
                <a:latin typeface="Georgia" pitchFamily="18" charset="0"/>
              </a:rPr>
              <a:t>Tonghai</a:t>
            </a:r>
            <a:r>
              <a:rPr lang="en-US" altLang="zh-CN" dirty="0" smtClean="0">
                <a:latin typeface="Georgia" pitchFamily="18" charset="0"/>
              </a:rPr>
              <a:t> Yang</a:t>
            </a:r>
          </a:p>
          <a:p>
            <a:endParaRPr lang="en-US" altLang="zh-CN" dirty="0" smtClean="0">
              <a:latin typeface="Georgia" pitchFamily="18" charset="0"/>
            </a:endParaRPr>
          </a:p>
          <a:p>
            <a:r>
              <a:rPr lang="en-US" altLang="zh-CN" dirty="0" smtClean="0">
                <a:solidFill>
                  <a:schemeClr val="tx2"/>
                </a:solidFill>
                <a:latin typeface="Georgia" pitchFamily="18" charset="0"/>
              </a:rPr>
              <a:t>Hometown Education Foundation</a:t>
            </a:r>
            <a:endParaRPr lang="zh-CN" altLang="en-US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Georgia" pitchFamily="18" charset="0"/>
              </a:rPr>
              <a:t>Intersection of Two Passions:</a:t>
            </a:r>
            <a:br>
              <a:rPr lang="en-US" altLang="zh-CN" dirty="0" smtClean="0">
                <a:latin typeface="Georgia" pitchFamily="18" charset="0"/>
              </a:rPr>
            </a:br>
            <a:r>
              <a:rPr lang="en-US" altLang="zh-CN" dirty="0" smtClean="0">
                <a:latin typeface="Georgia" pitchFamily="18" charset="0"/>
              </a:rPr>
              <a:t>Mathematics and Charity</a:t>
            </a:r>
            <a:endParaRPr lang="zh-CN" altLang="en-US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Volunteers201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26224" y="1772816"/>
            <a:ext cx="3594861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内容占位符 5" descr="张刘政和爷爷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32040" y="3789040"/>
            <a:ext cx="3678560" cy="2758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Georgia" pitchFamily="18" charset="0"/>
              </a:rPr>
              <a:t>College Students giving back And sharing their experience</a:t>
            </a:r>
            <a:endParaRPr lang="zh-CN" altLang="en-US" dirty="0">
              <a:latin typeface="Georgia" pitchFamily="18" charset="0"/>
            </a:endParaRPr>
          </a:p>
        </p:txBody>
      </p:sp>
      <p:pic>
        <p:nvPicPr>
          <p:cNvPr id="7" name="内容占位符 9" descr="CSC_0055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772816"/>
            <a:ext cx="4038600" cy="1836483"/>
          </a:xfrm>
          <a:prstGeom prst="rect">
            <a:avLst/>
          </a:prstGeom>
        </p:spPr>
      </p:pic>
      <p:pic>
        <p:nvPicPr>
          <p:cNvPr id="8" name="内容占位符 12" descr="CollegeStudents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4293096"/>
            <a:ext cx="3280175" cy="2180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845833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altLang="zh-CN" sz="2400" dirty="0" smtClean="0">
                <a:latin typeface="Georgia" pitchFamily="18" charset="0"/>
              </a:rPr>
              <a:t>Join force with </a:t>
            </a:r>
            <a:r>
              <a:rPr lang="zh-CN" altLang="en-US" sz="2400" dirty="0" smtClean="0">
                <a:latin typeface="Georgia" pitchFamily="18" charset="0"/>
              </a:rPr>
              <a:t>宁国市中美爱心 </a:t>
            </a:r>
            <a:r>
              <a:rPr lang="en-US" altLang="zh-CN" sz="2400" dirty="0" smtClean="0">
                <a:latin typeface="Georgia" pitchFamily="18" charset="0"/>
              </a:rPr>
              <a:t>(</a:t>
            </a:r>
            <a:r>
              <a:rPr lang="en-US" altLang="zh-CN" sz="2400" dirty="0">
                <a:latin typeface="Georgia" pitchFamily="18" charset="0"/>
              </a:rPr>
              <a:t>I</a:t>
            </a:r>
            <a:r>
              <a:rPr lang="en-US" altLang="zh-CN" sz="2400" dirty="0" smtClean="0">
                <a:latin typeface="Georgia" pitchFamily="18" charset="0"/>
              </a:rPr>
              <a:t>ndependent, cofounded by  </a:t>
            </a:r>
            <a:r>
              <a:rPr lang="zh-CN" altLang="en-US" sz="2400" dirty="0" smtClean="0">
                <a:latin typeface="Georgia" pitchFamily="18" charset="0"/>
              </a:rPr>
              <a:t>胡寄宁</a:t>
            </a:r>
            <a:r>
              <a:rPr lang="en-US" altLang="zh-CN" sz="2400" dirty="0">
                <a:latin typeface="Georgia" pitchFamily="18" charset="0"/>
              </a:rPr>
              <a:t> </a:t>
            </a:r>
            <a:r>
              <a:rPr lang="en-US" altLang="zh-CN" sz="2400" dirty="0" smtClean="0">
                <a:latin typeface="Georgia" pitchFamily="18" charset="0"/>
              </a:rPr>
              <a:t>– Hu </a:t>
            </a:r>
            <a:r>
              <a:rPr lang="en-US" altLang="zh-CN" sz="2400" dirty="0" err="1" smtClean="0">
                <a:latin typeface="Georgia" pitchFamily="18" charset="0"/>
              </a:rPr>
              <a:t>JiNing</a:t>
            </a:r>
            <a:r>
              <a:rPr lang="zh-CN" altLang="en-US" sz="2400" dirty="0" smtClean="0">
                <a:latin typeface="Georgia" pitchFamily="18" charset="0"/>
              </a:rPr>
              <a:t> </a:t>
            </a:r>
            <a:r>
              <a:rPr lang="en-US" altLang="zh-CN" sz="2400" dirty="0" smtClean="0">
                <a:latin typeface="Georgia" pitchFamily="18" charset="0"/>
              </a:rPr>
              <a:t>and myself in 2004).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Georgia" pitchFamily="18" charset="0"/>
              </a:rPr>
              <a:t>How the program works</a:t>
            </a:r>
            <a:endParaRPr lang="zh-CN" altLang="en-US" dirty="0">
              <a:latin typeface="Georgia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090597839"/>
              </p:ext>
            </p:extLst>
          </p:nvPr>
        </p:nvGraphicFramePr>
        <p:xfrm>
          <a:off x="755576" y="2420888"/>
          <a:ext cx="7512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3426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altLang="zh-CN" sz="2800" dirty="0" smtClean="0">
                <a:latin typeface="Georgia" pitchFamily="18" charset="0"/>
              </a:rPr>
              <a:t>Certificates </a:t>
            </a:r>
            <a:r>
              <a:rPr lang="en-US" altLang="zh-CN" sz="2800" dirty="0" smtClean="0">
                <a:latin typeface="Georgia" pitchFamily="18" charset="0"/>
              </a:rPr>
              <a:t>are given to the students’  guardians to sign. </a:t>
            </a:r>
            <a:r>
              <a:rPr lang="en-US" altLang="zh-CN" sz="2800" dirty="0" smtClean="0">
                <a:latin typeface="Georgia" pitchFamily="18" charset="0"/>
              </a:rPr>
              <a:t>Support </a:t>
            </a:r>
            <a:r>
              <a:rPr lang="en-US" altLang="zh-CN" sz="2800" dirty="0" smtClean="0">
                <a:latin typeface="Georgia" pitchFamily="18" charset="0"/>
              </a:rPr>
              <a:t>money arrives next. Both processes are conducted through the school.</a:t>
            </a:r>
          </a:p>
          <a:p>
            <a:pPr>
              <a:buFont typeface="Arial" charset="0"/>
              <a:buChar char="•"/>
            </a:pPr>
            <a:r>
              <a:rPr lang="en-US" altLang="zh-CN" sz="2800" dirty="0" smtClean="0">
                <a:latin typeface="Georgia" pitchFamily="18" charset="0"/>
              </a:rPr>
              <a:t>Sponsored students write a letter  to their sponsors at least once a year. We deliver it with their transcript. </a:t>
            </a:r>
          </a:p>
          <a:p>
            <a:pPr marL="45720" indent="0">
              <a:buNone/>
            </a:pPr>
            <a:endParaRPr lang="en-US" altLang="zh-CN" sz="2800" dirty="0" smtClean="0">
              <a:latin typeface="Georgia" pitchFamily="18" charset="0"/>
            </a:endParaRPr>
          </a:p>
          <a:p>
            <a:pPr marL="45720" indent="0">
              <a:buNone/>
            </a:pPr>
            <a:endParaRPr lang="en-US" altLang="zh-CN" sz="2800" dirty="0">
              <a:latin typeface="Georgia" pitchFamily="18" charset="0"/>
            </a:endParaRPr>
          </a:p>
          <a:p>
            <a:pPr marL="45720" indent="0"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Georgia" pitchFamily="18" charset="0"/>
                <a:hlinkClick r:id="rId2"/>
              </a:rPr>
              <a:t>www.HometownEducation.org/letters.html</a:t>
            </a:r>
            <a:endParaRPr lang="en-US" altLang="zh-CN" sz="24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720" indent="0"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Georgia" pitchFamily="18" charset="0"/>
                <a:hlinkClick r:id="rId3"/>
              </a:rPr>
              <a:t>www.HometownEducation.org/photos2004.html</a:t>
            </a:r>
            <a:endParaRPr lang="en-US" altLang="zh-CN" sz="2400" dirty="0">
              <a:solidFill>
                <a:schemeClr val="tx1"/>
              </a:solidFill>
              <a:latin typeface="Georgia" pitchFamily="18" charset="0"/>
            </a:endParaRPr>
          </a:p>
          <a:p>
            <a:pPr marL="45720" indent="0">
              <a:buNone/>
            </a:pPr>
            <a:endParaRPr lang="zh-CN" altLang="en-US" dirty="0">
              <a:latin typeface="Georgia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Georgia" pitchFamily="18" charset="0"/>
              </a:rPr>
              <a:t>How the program works</a:t>
            </a:r>
            <a:endParaRPr lang="zh-CN" altLang="en-US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Example of student form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4" name="图片 4" descr="Raymond-张定杭《津南四年级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772816"/>
            <a:ext cx="3493278" cy="480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43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Coordinator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4038600" cy="2684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内容占位符 5" descr="TeacherReadi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492896"/>
            <a:ext cx="4038600" cy="2684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Georgia" pitchFamily="18" charset="0"/>
              </a:rPr>
              <a:t>Volunteer Coordinators</a:t>
            </a:r>
            <a:endParaRPr lang="zh-CN" altLang="en-US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Georgia" pitchFamily="18" charset="0"/>
              </a:rPr>
              <a:t>How HEF grows</a:t>
            </a:r>
            <a:endParaRPr lang="zh-CN" altLang="en-US" dirty="0">
              <a:latin typeface="Georgia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231834729"/>
              </p:ext>
            </p:extLst>
          </p:nvPr>
        </p:nvGraphicFramePr>
        <p:xfrm>
          <a:off x="539552" y="1772816"/>
          <a:ext cx="813690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 descr="DSC_02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2808312" cy="1866429"/>
          </a:xfrm>
        </p:spPr>
      </p:pic>
      <p:pic>
        <p:nvPicPr>
          <p:cNvPr id="10" name="内容占位符 9" descr="Haoli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75856" y="1916832"/>
            <a:ext cx="2655931" cy="1991948"/>
          </a:xfr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Hard Work AND INSPIRATION </a:t>
            </a:r>
            <a:endParaRPr lang="zh-CN" altLang="en-US" dirty="0"/>
          </a:p>
        </p:txBody>
      </p:sp>
      <p:pic>
        <p:nvPicPr>
          <p:cNvPr id="5" name="内容占位符 4" descr="Wang-PeiHua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93096"/>
            <a:ext cx="2637964" cy="1846575"/>
          </a:xfrm>
          <a:prstGeom prst="rect">
            <a:avLst/>
          </a:prstGeom>
        </p:spPr>
      </p:pic>
      <p:pic>
        <p:nvPicPr>
          <p:cNvPr id="6" name="内容占位符 5" descr="Du-Zhengya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4287222"/>
            <a:ext cx="2454424" cy="1840818"/>
          </a:xfrm>
          <a:prstGeom prst="rect">
            <a:avLst/>
          </a:prstGeom>
        </p:spPr>
      </p:pic>
      <p:pic>
        <p:nvPicPr>
          <p:cNvPr id="7" name="内容占位符 4" descr="VolunteerTeacher-w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2322830"/>
            <a:ext cx="2665832" cy="3554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844824"/>
            <a:ext cx="5127105" cy="479715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>
                <a:latin typeface="Georgia" pitchFamily="18" charset="0"/>
              </a:rPr>
              <a:t>Donation </a:t>
            </a:r>
          </a:p>
          <a:p>
            <a:pPr lvl="1"/>
            <a:r>
              <a:rPr lang="en-US" altLang="zh-CN" dirty="0" smtClean="0">
                <a:latin typeface="Georgia" pitchFamily="18" charset="0"/>
              </a:rPr>
              <a:t>Via our website, </a:t>
            </a:r>
            <a:r>
              <a:rPr lang="en-US" altLang="zh-CN" dirty="0" err="1" smtClean="0">
                <a:latin typeface="Georgia" pitchFamily="18" charset="0"/>
              </a:rPr>
              <a:t>Paypal</a:t>
            </a:r>
            <a:r>
              <a:rPr lang="en-US" altLang="zh-CN" dirty="0" smtClean="0">
                <a:latin typeface="Georgia" pitchFamily="18" charset="0"/>
              </a:rPr>
              <a:t>, check, or cash</a:t>
            </a:r>
          </a:p>
          <a:p>
            <a:r>
              <a:rPr lang="en-US" altLang="zh-CN" dirty="0" smtClean="0">
                <a:latin typeface="Georgia" pitchFamily="18" charset="0"/>
              </a:rPr>
              <a:t>Shop Online! </a:t>
            </a:r>
          </a:p>
          <a:p>
            <a:pPr lvl="1"/>
            <a:r>
              <a:rPr lang="en-US" altLang="zh-CN" dirty="0" smtClean="0">
                <a:latin typeface="Georgia" pitchFamily="18" charset="0"/>
              </a:rPr>
              <a:t>Amazon (via HEF website)</a:t>
            </a:r>
          </a:p>
          <a:p>
            <a:pPr lvl="1"/>
            <a:r>
              <a:rPr lang="en-US" altLang="zh-CN" dirty="0" smtClean="0">
                <a:latin typeface="Georgia" pitchFamily="18" charset="0"/>
              </a:rPr>
              <a:t>Expedia, Best Buy, Macy’s, etc. (via HEF website)</a:t>
            </a:r>
          </a:p>
          <a:p>
            <a:pPr lvl="1"/>
            <a:r>
              <a:rPr lang="en-US" altLang="zh-CN" dirty="0" err="1" smtClean="0">
                <a:latin typeface="Georgia" pitchFamily="18" charset="0"/>
              </a:rPr>
              <a:t>GoodShop</a:t>
            </a:r>
            <a:r>
              <a:rPr lang="en-US" altLang="zh-CN" dirty="0" smtClean="0">
                <a:latin typeface="Georgia" pitchFamily="18" charset="0"/>
              </a:rPr>
              <a:t>/ </a:t>
            </a:r>
            <a:r>
              <a:rPr lang="en-US" altLang="zh-CN" dirty="0" err="1" smtClean="0">
                <a:latin typeface="Georgia" pitchFamily="18" charset="0"/>
              </a:rPr>
              <a:t>GoodSearch</a:t>
            </a:r>
            <a:endParaRPr lang="en-US" altLang="zh-CN" dirty="0" smtClean="0">
              <a:latin typeface="Georgia" pitchFamily="18" charset="0"/>
            </a:endParaRPr>
          </a:p>
          <a:p>
            <a:r>
              <a:rPr lang="en-US" altLang="zh-CN" dirty="0" smtClean="0">
                <a:latin typeface="Georgia" pitchFamily="18" charset="0"/>
              </a:rPr>
              <a:t>Sponsorship: develop a personal connection </a:t>
            </a:r>
            <a:endParaRPr lang="en-US" altLang="zh-CN" dirty="0">
              <a:latin typeface="Georgia" pitchFamily="18" charset="0"/>
            </a:endParaRPr>
          </a:p>
          <a:p>
            <a:pPr lvl="1"/>
            <a:r>
              <a:rPr lang="en-US" altLang="zh-CN" dirty="0" smtClean="0">
                <a:latin typeface="Georgia" pitchFamily="18" charset="0"/>
              </a:rPr>
              <a:t>Elem: $60 (400 Yuan RMB)</a:t>
            </a:r>
          </a:p>
          <a:p>
            <a:pPr lvl="1"/>
            <a:r>
              <a:rPr lang="en-US" altLang="zh-CN" dirty="0" smtClean="0">
                <a:latin typeface="Georgia" pitchFamily="18" charset="0"/>
              </a:rPr>
              <a:t>Middle: $80-100 (600 Yuan RMB)</a:t>
            </a:r>
          </a:p>
          <a:p>
            <a:pPr lvl="1"/>
            <a:r>
              <a:rPr lang="en-US" altLang="zh-CN" dirty="0" smtClean="0">
                <a:latin typeface="Georgia" pitchFamily="18" charset="0"/>
              </a:rPr>
              <a:t>High:  $150-200 (1200 Yuan RMB)</a:t>
            </a:r>
          </a:p>
          <a:p>
            <a:pPr lvl="1"/>
            <a:r>
              <a:rPr lang="en-US" altLang="zh-CN" dirty="0" smtClean="0">
                <a:latin typeface="Georgia" pitchFamily="18" charset="0"/>
              </a:rPr>
              <a:t>College: ($150-800) Between 1200 and 5000 RMB </a:t>
            </a:r>
          </a:p>
          <a:p>
            <a:r>
              <a:rPr lang="en-US" altLang="zh-CN" dirty="0" smtClean="0">
                <a:latin typeface="Georgia" pitchFamily="18" charset="0"/>
              </a:rPr>
              <a:t>Spread the word to your friends and colleagues!</a:t>
            </a:r>
            <a:endParaRPr lang="zh-CN" altLang="en-US" dirty="0">
              <a:latin typeface="Georgia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Georgia" pitchFamily="18" charset="0"/>
              </a:rPr>
              <a:t>How can you help us grow</a:t>
            </a:r>
            <a:endParaRPr lang="zh-CN" altLang="en-US" dirty="0">
              <a:latin typeface="Georgia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775902384"/>
              </p:ext>
            </p:extLst>
          </p:nvPr>
        </p:nvGraphicFramePr>
        <p:xfrm>
          <a:off x="4155796" y="23163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732240" y="1997968"/>
            <a:ext cx="1143000" cy="1143000"/>
            <a:chOff x="1778000" y="533399"/>
            <a:chExt cx="1143000" cy="1143000"/>
          </a:xfrm>
        </p:grpSpPr>
        <p:sp>
          <p:nvSpPr>
            <p:cNvPr id="7" name="Oval 6"/>
            <p:cNvSpPr/>
            <p:nvPr/>
          </p:nvSpPr>
          <p:spPr>
            <a:xfrm>
              <a:off x="1778000" y="533399"/>
              <a:ext cx="1143000" cy="11430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1945388" y="700787"/>
              <a:ext cx="808224" cy="808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 smtClean="0">
                  <a:latin typeface="Georgia" pitchFamily="18" charset="0"/>
                </a:rPr>
                <a:t>Online Shopping</a:t>
              </a:r>
              <a:endParaRPr lang="en-US" sz="1100" kern="1200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Georgia" pitchFamily="18" charset="0"/>
              </a:rPr>
              <a:t>How we are different</a:t>
            </a:r>
            <a:endParaRPr lang="zh-CN" altLang="en-US" dirty="0">
              <a:latin typeface="Georgia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926124447"/>
              </p:ext>
            </p:extLst>
          </p:nvPr>
        </p:nvGraphicFramePr>
        <p:xfrm>
          <a:off x="467544" y="1700808"/>
          <a:ext cx="80648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27784" y="2492896"/>
            <a:ext cx="4680520" cy="3240360"/>
          </a:xfrm>
        </p:spPr>
        <p:txBody>
          <a:bodyPr>
            <a:normAutofit fontScale="92500" lnSpcReduction="20000"/>
          </a:bodyPr>
          <a:lstStyle/>
          <a:p>
            <a:pPr lvl="3"/>
            <a:r>
              <a:rPr lang="en-US" altLang="zh-CN" sz="3000" dirty="0" smtClean="0">
                <a:latin typeface="Georgia" pitchFamily="18" charset="0"/>
              </a:rPr>
              <a:t>To students</a:t>
            </a:r>
          </a:p>
          <a:p>
            <a:r>
              <a:rPr lang="en-US" altLang="zh-CN" sz="3000" dirty="0" smtClean="0">
                <a:latin typeface="Georgia" pitchFamily="18" charset="0"/>
              </a:rPr>
              <a:t>To local people – more and more people donate and like this program. </a:t>
            </a:r>
          </a:p>
          <a:p>
            <a:r>
              <a:rPr lang="en-US" altLang="zh-CN" sz="3000" dirty="0" smtClean="0">
                <a:latin typeface="Georgia" pitchFamily="18" charset="0"/>
              </a:rPr>
              <a:t>To other volunteers and myself</a:t>
            </a:r>
          </a:p>
          <a:p>
            <a:r>
              <a:rPr lang="en-US" altLang="zh-CN" sz="3000" dirty="0" smtClean="0">
                <a:latin typeface="Georgia" pitchFamily="18" charset="0"/>
              </a:rPr>
              <a:t>UW-Madison students</a:t>
            </a:r>
          </a:p>
          <a:p>
            <a:r>
              <a:rPr lang="en-US" altLang="zh-CN" sz="3000" dirty="0" smtClean="0">
                <a:latin typeface="Georgia" pitchFamily="18" charset="0"/>
              </a:rPr>
              <a:t>To your family</a:t>
            </a:r>
          </a:p>
          <a:p>
            <a:endParaRPr lang="zh-CN" altLang="en-US" dirty="0">
              <a:latin typeface="Georgia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Georgia" pitchFamily="18" charset="0"/>
              </a:rPr>
              <a:t>You will be an inspiration and positive influence… </a:t>
            </a:r>
            <a:endParaRPr lang="zh-CN" altLang="en-US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 smtClean="0">
                <a:latin typeface="Georgia" pitchFamily="18" charset="0"/>
              </a:rPr>
              <a:t>Real Impact I: </a:t>
            </a:r>
            <a:r>
              <a:rPr lang="en-US" altLang="zh-CN" sz="3200" dirty="0" err="1" smtClean="0">
                <a:latin typeface="Georgia" pitchFamily="18" charset="0"/>
              </a:rPr>
              <a:t>Xu</a:t>
            </a:r>
            <a:r>
              <a:rPr lang="en-US" altLang="zh-CN" sz="3200" dirty="0" smtClean="0">
                <a:latin typeface="Georgia" pitchFamily="18" charset="0"/>
              </a:rPr>
              <a:t> </a:t>
            </a:r>
            <a:r>
              <a:rPr lang="en-US" altLang="zh-CN" sz="3200" dirty="0" err="1" smtClean="0">
                <a:latin typeface="Georgia" pitchFamily="18" charset="0"/>
              </a:rPr>
              <a:t>Shuangyue</a:t>
            </a:r>
            <a:r>
              <a:rPr lang="en-US" altLang="zh-CN" sz="3200" dirty="0" smtClean="0">
                <a:latin typeface="Georgia" pitchFamily="18" charset="0"/>
              </a:rPr>
              <a:t/>
            </a:r>
            <a:br>
              <a:rPr lang="en-US" altLang="zh-CN" sz="3200" dirty="0" smtClean="0">
                <a:latin typeface="Georgia" pitchFamily="18" charset="0"/>
              </a:rPr>
            </a:br>
            <a:r>
              <a:rPr lang="en-US" altLang="zh-CN" sz="3200" dirty="0" smtClean="0">
                <a:latin typeface="Georgia" pitchFamily="18" charset="0"/>
              </a:rPr>
              <a:t>2004-2012</a:t>
            </a:r>
            <a:endParaRPr lang="zh-CN" altLang="en-US" sz="3200" dirty="0">
              <a:latin typeface="Georgia" pitchFamily="18" charset="0"/>
            </a:endParaRPr>
          </a:p>
        </p:txBody>
      </p:sp>
      <p:pic>
        <p:nvPicPr>
          <p:cNvPr id="4" name="图片 3" descr="Xu-Shuangyue-2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62405"/>
            <a:ext cx="2983443" cy="2236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629276" y="2042043"/>
            <a:ext cx="53285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Georgia" pitchFamily="18" charset="0"/>
              </a:rPr>
              <a:t>Her mother is </a:t>
            </a:r>
            <a:r>
              <a:rPr lang="en-US" altLang="zh-CN" sz="2400" dirty="0" smtClean="0">
                <a:latin typeface="Georgia" pitchFamily="18" charset="0"/>
              </a:rPr>
              <a:t>mentally disabled. </a:t>
            </a:r>
            <a:endParaRPr lang="en-US" altLang="zh-CN" sz="2400" dirty="0">
              <a:latin typeface="Georgia" pitchFamily="18" charset="0"/>
            </a:endParaRPr>
          </a:p>
          <a:p>
            <a:pPr algn="ctr"/>
            <a:endParaRPr lang="en-US" altLang="zh-CN" sz="2400" dirty="0" smtClean="0">
              <a:latin typeface="Georgia" pitchFamily="18" charset="0"/>
            </a:endParaRPr>
          </a:p>
          <a:p>
            <a:pPr algn="ctr"/>
            <a:r>
              <a:rPr lang="en-US" altLang="zh-CN" sz="2400" dirty="0" err="1" smtClean="0">
                <a:latin typeface="Georgia" pitchFamily="18" charset="0"/>
              </a:rPr>
              <a:t>ShuangYue</a:t>
            </a:r>
            <a:r>
              <a:rPr lang="en-US" altLang="zh-CN" sz="2400" dirty="0" smtClean="0">
                <a:latin typeface="Georgia" pitchFamily="18" charset="0"/>
              </a:rPr>
              <a:t> walks </a:t>
            </a:r>
            <a:r>
              <a:rPr lang="en-US" altLang="zh-CN" sz="2400" dirty="0">
                <a:latin typeface="Georgia" pitchFamily="18" charset="0"/>
              </a:rPr>
              <a:t>2 miles each way to school and sometimes did not have money to buy lunch. </a:t>
            </a:r>
            <a:endParaRPr lang="en-US" altLang="zh-CN" sz="2400" dirty="0" smtClean="0">
              <a:latin typeface="Georgia" pitchFamily="18" charset="0"/>
            </a:endParaRPr>
          </a:p>
          <a:p>
            <a:pPr algn="ctr"/>
            <a:endParaRPr lang="en-US" altLang="zh-CN" sz="2400" dirty="0" smtClean="0">
              <a:latin typeface="Georgia" pitchFamily="18" charset="0"/>
            </a:endParaRPr>
          </a:p>
          <a:p>
            <a:pPr algn="ctr"/>
            <a:r>
              <a:rPr lang="en-US" altLang="zh-CN" sz="2400" dirty="0" smtClean="0">
                <a:latin typeface="Georgia" pitchFamily="18" charset="0"/>
              </a:rPr>
              <a:t>She </a:t>
            </a:r>
            <a:r>
              <a:rPr lang="en-US" altLang="zh-CN" sz="2400" dirty="0">
                <a:latin typeface="Georgia" pitchFamily="18" charset="0"/>
              </a:rPr>
              <a:t>started to work full time  during summers in high school.  She is </a:t>
            </a:r>
            <a:r>
              <a:rPr lang="en-US" altLang="zh-CN" sz="2400" dirty="0" smtClean="0">
                <a:latin typeface="Georgia" pitchFamily="18" charset="0"/>
              </a:rPr>
              <a:t>staying </a:t>
            </a:r>
            <a:r>
              <a:rPr lang="en-US" altLang="zh-CN" sz="2400" dirty="0">
                <a:latin typeface="Georgia" pitchFamily="18" charset="0"/>
              </a:rPr>
              <a:t>local post-graduation to take care of her mother</a:t>
            </a:r>
            <a:r>
              <a:rPr lang="en-US" altLang="zh-CN" sz="1200" dirty="0">
                <a:latin typeface="Georgia" pitchFamily="18" charset="0"/>
              </a:rPr>
              <a:t>. 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6" name="内容占位符 3" descr="ShuangYueX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4067770"/>
            <a:ext cx="3271475" cy="245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Chan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87182"/>
            <a:ext cx="4038600" cy="2871062"/>
          </a:xfrm>
        </p:spPr>
      </p:pic>
      <p:pic>
        <p:nvPicPr>
          <p:cNvPr id="7" name="内容占位符 6" descr="Chan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10597"/>
            <a:ext cx="4038600" cy="3224232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Georgia" pitchFamily="18" charset="0"/>
              </a:rPr>
              <a:t>George and Victor Chan</a:t>
            </a:r>
            <a:endParaRPr lang="zh-CN" altLang="en-US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内容占位符 9" descr="2.两名支愿者也是我们中美爱心资助的学生在询问她的学习情况，该生是美国的朱哥哥资助的，她说她很感谢朱哥哥，马上就要上初中了，她一定会更加努力学习的。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82745"/>
            <a:ext cx="4038600" cy="2679935"/>
          </a:xfrm>
        </p:spPr>
      </p:pic>
      <p:pic>
        <p:nvPicPr>
          <p:cNvPr id="8" name="内容占位符 7" descr="DSC_志愿者张冰昕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6016" y="2636912"/>
            <a:ext cx="4038600" cy="2617611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Georgia" pitchFamily="18" charset="0"/>
              </a:rPr>
              <a:t>UW-Madison Students Volunteers</a:t>
            </a:r>
            <a:endParaRPr lang="zh-CN" altLang="en-US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Chan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2800" y="1719263"/>
            <a:ext cx="5523799" cy="4406900"/>
          </a:xfr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latin typeface="Georgia" pitchFamily="18" charset="0"/>
              </a:rPr>
              <a:t>Hu </a:t>
            </a:r>
            <a:r>
              <a:rPr lang="en-US" altLang="zh-CN" dirty="0" err="1" smtClean="0">
                <a:latin typeface="Georgia" pitchFamily="18" charset="0"/>
              </a:rPr>
              <a:t>Jining</a:t>
            </a:r>
            <a:r>
              <a:rPr lang="en-US" altLang="zh-CN" dirty="0" smtClean="0">
                <a:latin typeface="Georgia" pitchFamily="18" charset="0"/>
              </a:rPr>
              <a:t> (</a:t>
            </a:r>
            <a:r>
              <a:rPr lang="zh-CN" altLang="en-US" dirty="0" smtClean="0">
                <a:latin typeface="Georgia" pitchFamily="18" charset="0"/>
              </a:rPr>
              <a:t>胡寄宁</a:t>
            </a:r>
            <a:r>
              <a:rPr lang="en-US" altLang="zh-CN" dirty="0" smtClean="0">
                <a:latin typeface="Georgia" pitchFamily="18" charset="0"/>
              </a:rPr>
              <a:t>)</a:t>
            </a:r>
            <a:br>
              <a:rPr lang="en-US" altLang="zh-CN" dirty="0" smtClean="0">
                <a:latin typeface="Georgia" pitchFamily="18" charset="0"/>
              </a:rPr>
            </a:br>
            <a:r>
              <a:rPr lang="en-US" altLang="zh-CN" dirty="0" smtClean="0">
                <a:latin typeface="Georgia" pitchFamily="18" charset="0"/>
              </a:rPr>
              <a:t>Founder of </a:t>
            </a:r>
            <a:r>
              <a:rPr lang="zh-CN" altLang="en-US" dirty="0" smtClean="0">
                <a:latin typeface="Georgia" pitchFamily="18" charset="0"/>
              </a:rPr>
              <a:t>中美爱心</a:t>
            </a:r>
            <a:endParaRPr lang="zh-CN" altLang="en-US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884" y="692696"/>
            <a:ext cx="6792144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6000" dirty="0" smtClean="0">
                <a:latin typeface="Georgia" pitchFamily="18" charset="0"/>
              </a:rPr>
              <a:t>Thank You (</a:t>
            </a:r>
            <a:r>
              <a:rPr lang="zh-CN" altLang="en-US" sz="6000" dirty="0" smtClean="0">
                <a:latin typeface="Georgia" pitchFamily="18" charset="0"/>
              </a:rPr>
              <a:t>谢谢</a:t>
            </a:r>
            <a:r>
              <a:rPr lang="en-US" altLang="zh-CN" sz="6000" dirty="0" smtClean="0">
                <a:latin typeface="Georgia" pitchFamily="18" charset="0"/>
              </a:rPr>
              <a:t>)!</a:t>
            </a:r>
            <a:endParaRPr lang="zh-CN" altLang="en-US" sz="6000" dirty="0">
              <a:latin typeface="Georgia" pitchFamily="18" charset="0"/>
            </a:endParaRPr>
          </a:p>
        </p:txBody>
      </p:sp>
      <p:pic>
        <p:nvPicPr>
          <p:cNvPr id="4" name="内容占位符 5" descr="DSC_0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420888"/>
            <a:ext cx="4038600" cy="2679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332656" y="4797152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1600" dirty="0" smtClean="0">
                <a:latin typeface="Georgia" pitchFamily="18" charset="0"/>
              </a:rPr>
              <a:t>Any comments, questions, or concerns?</a:t>
            </a:r>
            <a:endParaRPr lang="zh-CN" altLang="en-US" sz="1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 descr="Xu-Shuangxue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483768" y="2055043"/>
            <a:ext cx="4040188" cy="3030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latin typeface="Georgia" pitchFamily="18" charset="0"/>
              </a:rPr>
              <a:t>Real Impact I: </a:t>
            </a:r>
            <a:r>
              <a:rPr lang="en-US" altLang="zh-CN" sz="2800" dirty="0" err="1">
                <a:latin typeface="Georgia" pitchFamily="18" charset="0"/>
              </a:rPr>
              <a:t>Xu</a:t>
            </a:r>
            <a:r>
              <a:rPr lang="en-US" altLang="zh-CN" sz="2800" dirty="0">
                <a:latin typeface="Georgia" pitchFamily="18" charset="0"/>
              </a:rPr>
              <a:t> </a:t>
            </a:r>
            <a:r>
              <a:rPr lang="en-US" altLang="zh-CN" sz="2800" dirty="0" err="1">
                <a:latin typeface="Georgia" pitchFamily="18" charset="0"/>
              </a:rPr>
              <a:t>Shuangyue</a:t>
            </a:r>
            <a:r>
              <a:rPr lang="en-US" altLang="zh-CN" sz="2800" dirty="0">
                <a:latin typeface="Georgia" pitchFamily="18" charset="0"/>
              </a:rPr>
              <a:t/>
            </a:r>
            <a:br>
              <a:rPr lang="en-US" altLang="zh-CN" sz="2800" dirty="0">
                <a:latin typeface="Georgia" pitchFamily="18" charset="0"/>
              </a:rPr>
            </a:br>
            <a:r>
              <a:rPr lang="en-US" altLang="zh-CN" sz="2800" dirty="0">
                <a:latin typeface="Georgia" pitchFamily="18" charset="0"/>
              </a:rPr>
              <a:t>2004-2012</a:t>
            </a:r>
            <a:endParaRPr lang="zh-CN" altLang="en-US" sz="2700" dirty="0"/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-180528" y="5250689"/>
            <a:ext cx="9577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eorgia" pitchFamily="18" charset="0"/>
              </a:rPr>
              <a:t/>
            </a:r>
            <a:br>
              <a:rPr lang="en-US" altLang="zh-CN" dirty="0">
                <a:latin typeface="Georgia" pitchFamily="18" charset="0"/>
              </a:rPr>
            </a:br>
            <a:r>
              <a:rPr lang="en-US" altLang="zh-CN" dirty="0">
                <a:latin typeface="Georgia" pitchFamily="18" charset="0"/>
              </a:rPr>
              <a:t>Without support, she would </a:t>
            </a:r>
            <a:r>
              <a:rPr lang="en-US" altLang="zh-CN" b="1" u="sng" dirty="0">
                <a:latin typeface="Georgia" pitchFamily="18" charset="0"/>
              </a:rPr>
              <a:t>NOT</a:t>
            </a:r>
            <a:r>
              <a:rPr lang="en-US" altLang="zh-CN" dirty="0">
                <a:latin typeface="Georgia" pitchFamily="18" charset="0"/>
              </a:rPr>
              <a:t> have </a:t>
            </a:r>
            <a:r>
              <a:rPr lang="en-US" altLang="zh-CN" dirty="0" smtClean="0">
                <a:latin typeface="Georgia" pitchFamily="18" charset="0"/>
              </a:rPr>
              <a:t>attended or graduated from high school</a:t>
            </a:r>
            <a:r>
              <a:rPr lang="en-US" altLang="zh-CN" dirty="0">
                <a:latin typeface="Georgia" pitchFamily="18" charset="0"/>
              </a:rPr>
              <a:t>.</a:t>
            </a:r>
            <a:endParaRPr lang="en-US" dirty="0">
              <a:latin typeface="Georgia" pitchFamily="18" charset="0"/>
            </a:endParaRPr>
          </a:p>
          <a:p>
            <a:pPr algn="ctr"/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LimingYa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975" y="1844824"/>
            <a:ext cx="3145797" cy="2357809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 smtClean="0">
                <a:latin typeface="Georgia" pitchFamily="18" charset="0"/>
              </a:rPr>
              <a:t>Real Impact II: Yan </a:t>
            </a:r>
            <a:r>
              <a:rPr lang="en-US" altLang="zh-CN" sz="3200" dirty="0" err="1" smtClean="0">
                <a:latin typeface="Georgia" pitchFamily="18" charset="0"/>
              </a:rPr>
              <a:t>Limin</a:t>
            </a:r>
            <a:r>
              <a:rPr lang="en-US" altLang="zh-CN" sz="3200" dirty="0" smtClean="0">
                <a:latin typeface="Georgia" pitchFamily="18" charset="0"/>
              </a:rPr>
              <a:t> </a:t>
            </a:r>
            <a:br>
              <a:rPr lang="en-US" altLang="zh-CN" sz="3200" dirty="0" smtClean="0">
                <a:latin typeface="Georgia" pitchFamily="18" charset="0"/>
              </a:rPr>
            </a:br>
            <a:r>
              <a:rPr lang="en-US" altLang="zh-CN" sz="3200" dirty="0" smtClean="0">
                <a:latin typeface="Georgia" pitchFamily="18" charset="0"/>
              </a:rPr>
              <a:t>2004-2011</a:t>
            </a:r>
            <a:endParaRPr lang="zh-CN" altLang="en-US" sz="32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456796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Georgia" pitchFamily="18" charset="0"/>
              </a:rPr>
              <a:t>Her  father died of cancer when she was in middle </a:t>
            </a:r>
            <a:r>
              <a:rPr lang="en-US" altLang="zh-CN" sz="2400" dirty="0" smtClean="0">
                <a:latin typeface="Georgia" pitchFamily="18" charset="0"/>
              </a:rPr>
              <a:t>school. </a:t>
            </a:r>
          </a:p>
          <a:p>
            <a:pPr algn="ctr"/>
            <a:r>
              <a:rPr lang="en-US" altLang="zh-CN" sz="2400" dirty="0" smtClean="0">
                <a:latin typeface="Georgia" pitchFamily="18" charset="0"/>
              </a:rPr>
              <a:t>Her </a:t>
            </a:r>
            <a:r>
              <a:rPr lang="en-US" altLang="zh-CN" sz="2400" dirty="0">
                <a:latin typeface="Georgia" pitchFamily="18" charset="0"/>
              </a:rPr>
              <a:t>mother often has </a:t>
            </a:r>
            <a:r>
              <a:rPr lang="en-US" altLang="zh-CN" sz="2400" dirty="0" smtClean="0">
                <a:latin typeface="Georgia" pitchFamily="18" charset="0"/>
              </a:rPr>
              <a:t>migraines</a:t>
            </a:r>
            <a:r>
              <a:rPr lang="en-US" altLang="zh-CN" dirty="0" smtClean="0">
                <a:latin typeface="Georgia" pitchFamily="18" charset="0"/>
              </a:rPr>
              <a:t>. 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6" name="内容占位符 3" descr="Limin-FangCh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836" y="4293096"/>
            <a:ext cx="3320076" cy="22611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79912" y="5239000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Georgia" pitchFamily="18" charset="0"/>
              </a:rPr>
              <a:t>She is </a:t>
            </a:r>
            <a:r>
              <a:rPr lang="en-US" altLang="zh-CN" sz="2400" b="1" u="sng" dirty="0">
                <a:latin typeface="Georgia" pitchFamily="18" charset="0"/>
              </a:rPr>
              <a:t>now</a:t>
            </a:r>
            <a:r>
              <a:rPr lang="en-US" altLang="zh-CN" sz="2400" dirty="0">
                <a:latin typeface="Georgia" pitchFamily="18" charset="0"/>
              </a:rPr>
              <a:t> a </a:t>
            </a:r>
            <a:r>
              <a:rPr lang="en-US" altLang="zh-CN" sz="2400" dirty="0" smtClean="0">
                <a:latin typeface="Georgia" pitchFamily="18" charset="0"/>
              </a:rPr>
              <a:t> grad student </a:t>
            </a:r>
            <a:r>
              <a:rPr lang="en-US" altLang="zh-CN" sz="2400" dirty="0">
                <a:latin typeface="Georgia" pitchFamily="18" charset="0"/>
              </a:rPr>
              <a:t>at </a:t>
            </a:r>
            <a:r>
              <a:rPr lang="en-US" altLang="zh-CN" sz="2400" b="1" u="sng" dirty="0">
                <a:latin typeface="Georgia" pitchFamily="18" charset="0"/>
              </a:rPr>
              <a:t>Zhejiang </a:t>
            </a:r>
            <a:r>
              <a:rPr lang="en-US" altLang="zh-CN" sz="2400" b="1" u="sng" dirty="0" smtClean="0">
                <a:latin typeface="Georgia" pitchFamily="18" charset="0"/>
              </a:rPr>
              <a:t>University</a:t>
            </a:r>
            <a:r>
              <a:rPr lang="en-US" altLang="zh-CN" sz="2400" dirty="0" smtClean="0">
                <a:latin typeface="Georgia" pitchFamily="18" charset="0"/>
              </a:rPr>
              <a:t>, one of China’s </a:t>
            </a:r>
            <a:r>
              <a:rPr lang="en-US" altLang="zh-CN" sz="2400" b="1" u="sng" dirty="0" smtClean="0">
                <a:latin typeface="Georgia" pitchFamily="18" charset="0"/>
              </a:rPr>
              <a:t>elite </a:t>
            </a:r>
            <a:r>
              <a:rPr lang="en-US" altLang="zh-CN" sz="2400" dirty="0" smtClean="0">
                <a:latin typeface="Georgia" pitchFamily="18" charset="0"/>
              </a:rPr>
              <a:t>colleges</a:t>
            </a:r>
            <a:r>
              <a:rPr lang="en-US" altLang="zh-CN" dirty="0" smtClean="0">
                <a:latin typeface="Georgia" pitchFamily="18" charset="0"/>
              </a:rPr>
              <a:t>.</a:t>
            </a:r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袁磊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3010775" cy="44069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Real Impact III: Yuan Lei </a:t>
            </a:r>
            <a:br>
              <a:rPr lang="en-US" altLang="zh-CN" dirty="0" smtClean="0"/>
            </a:br>
            <a:r>
              <a:rPr lang="en-US" altLang="zh-CN" dirty="0" smtClean="0"/>
              <a:t>2013-Present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3806" y="2200602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Georgia" pitchFamily="18" charset="0"/>
              </a:rPr>
              <a:t>Yuan Lei is a 10</a:t>
            </a:r>
            <a:r>
              <a:rPr lang="en-US" altLang="zh-CN" sz="2400" baseline="30000" dirty="0" smtClean="0">
                <a:latin typeface="Georgia" pitchFamily="18" charset="0"/>
              </a:rPr>
              <a:t>th</a:t>
            </a:r>
            <a:r>
              <a:rPr lang="en-US" altLang="zh-CN" sz="2400" dirty="0">
                <a:latin typeface="Georgia" pitchFamily="18" charset="0"/>
              </a:rPr>
              <a:t> </a:t>
            </a:r>
            <a:r>
              <a:rPr lang="en-US" altLang="zh-CN" sz="2400" dirty="0" smtClean="0">
                <a:latin typeface="Georgia" pitchFamily="18" charset="0"/>
              </a:rPr>
              <a:t>grader at </a:t>
            </a:r>
            <a:r>
              <a:rPr lang="en-US" altLang="zh-CN" sz="2400" dirty="0" err="1" smtClean="0">
                <a:latin typeface="Georgia" pitchFamily="18" charset="0"/>
              </a:rPr>
              <a:t>JingZhai</a:t>
            </a:r>
            <a:r>
              <a:rPr lang="en-US" altLang="zh-CN" sz="2400" dirty="0" smtClean="0">
                <a:latin typeface="Georgia" pitchFamily="18" charset="0"/>
              </a:rPr>
              <a:t> High School. </a:t>
            </a:r>
            <a:r>
              <a:rPr lang="en-US" altLang="zh-CN" sz="2400" dirty="0" smtClean="0">
                <a:latin typeface="Georgia" pitchFamily="18" charset="0"/>
              </a:rPr>
              <a:t>His </a:t>
            </a:r>
            <a:r>
              <a:rPr lang="en-US" altLang="zh-CN" sz="2400" dirty="0" smtClean="0">
                <a:latin typeface="Georgia" pitchFamily="18" charset="0"/>
              </a:rPr>
              <a:t>mother died when he was just 3 years old. </a:t>
            </a:r>
            <a:r>
              <a:rPr lang="en-US" altLang="zh-CN" sz="2400" dirty="0" smtClean="0">
                <a:latin typeface="Georgia" pitchFamily="18" charset="0"/>
              </a:rPr>
              <a:t>His </a:t>
            </a:r>
            <a:r>
              <a:rPr lang="en-US" altLang="zh-CN" sz="2400" dirty="0" smtClean="0">
                <a:latin typeface="Georgia" pitchFamily="18" charset="0"/>
              </a:rPr>
              <a:t>father died recently in Feb. </a:t>
            </a:r>
            <a:r>
              <a:rPr lang="en-US" altLang="zh-CN" sz="2400" dirty="0" smtClean="0">
                <a:latin typeface="Georgia" pitchFamily="18" charset="0"/>
              </a:rPr>
              <a:t>2013.   He </a:t>
            </a:r>
            <a:r>
              <a:rPr lang="en-US" altLang="zh-CN" sz="2400" dirty="0" smtClean="0">
                <a:latin typeface="Georgia" pitchFamily="18" charset="0"/>
              </a:rPr>
              <a:t>now lives with his aged grandmother</a:t>
            </a:r>
            <a:r>
              <a:rPr lang="en-US" altLang="zh-CN" sz="1900" dirty="0" smtClean="0">
                <a:latin typeface="Georgia" pitchFamily="18" charset="0"/>
              </a:rPr>
              <a:t>.</a:t>
            </a:r>
            <a:endParaRPr lang="en-US" sz="1900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6206" y="5085184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eorgia" pitchFamily="18" charset="0"/>
              </a:rPr>
              <a:t>Yuan Lei </a:t>
            </a:r>
            <a:r>
              <a:rPr lang="en-US" sz="2400" dirty="0" smtClean="0">
                <a:latin typeface="Georgia" pitchFamily="18" charset="0"/>
              </a:rPr>
              <a:t> is able </a:t>
            </a:r>
            <a:r>
              <a:rPr lang="en-US" sz="2400" dirty="0" smtClean="0">
                <a:latin typeface="Georgia" pitchFamily="18" charset="0"/>
              </a:rPr>
              <a:t>to </a:t>
            </a:r>
            <a:r>
              <a:rPr lang="en-US" sz="2400" b="1" u="sng" dirty="0" smtClean="0">
                <a:latin typeface="Georgia" pitchFamily="18" charset="0"/>
              </a:rPr>
              <a:t>continue his education </a:t>
            </a:r>
            <a:r>
              <a:rPr lang="en-US" sz="2400" dirty="0" smtClean="0">
                <a:latin typeface="Georgia" pitchFamily="18" charset="0"/>
              </a:rPr>
              <a:t>due to the </a:t>
            </a:r>
            <a:r>
              <a:rPr lang="en-US" sz="2400" b="1" u="sng" dirty="0" smtClean="0">
                <a:latin typeface="Georgia" pitchFamily="18" charset="0"/>
              </a:rPr>
              <a:t>generous support </a:t>
            </a:r>
            <a:r>
              <a:rPr lang="en-US" sz="2400" dirty="0" smtClean="0">
                <a:latin typeface="Georgia" pitchFamily="18" charset="0"/>
              </a:rPr>
              <a:t>from Li Hong at Microsoft</a:t>
            </a:r>
            <a:r>
              <a:rPr lang="en-US" sz="1900" dirty="0" smtClean="0">
                <a:latin typeface="Georgia" pitchFamily="18" charset="0"/>
              </a:rPr>
              <a:t>.</a:t>
            </a:r>
            <a:endParaRPr lang="en-US" sz="19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Zhu-Baofeng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83244"/>
            <a:ext cx="4038600" cy="2678938"/>
          </a:xfrm>
        </p:spPr>
      </p:pic>
      <p:pic>
        <p:nvPicPr>
          <p:cNvPr id="6" name="内容占位符 5" descr="P100042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438140" y="3000693"/>
            <a:ext cx="2458720" cy="184404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Real Impact IV---Two other cases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image0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701375"/>
            <a:ext cx="3748927" cy="2808312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86374"/>
            <a:ext cx="8381260" cy="1054394"/>
          </a:xfrm>
        </p:spPr>
        <p:txBody>
          <a:bodyPr/>
          <a:lstStyle/>
          <a:p>
            <a:r>
              <a:rPr lang="en-US" altLang="zh-CN" dirty="0" smtClean="0">
                <a:latin typeface="Georgia" pitchFamily="18" charset="0"/>
              </a:rPr>
              <a:t>Inspiration I: Cheng </a:t>
            </a:r>
            <a:r>
              <a:rPr lang="en-US" altLang="zh-CN" dirty="0" err="1" smtClean="0">
                <a:latin typeface="Georgia" pitchFamily="18" charset="0"/>
              </a:rPr>
              <a:t>Weiyong</a:t>
            </a:r>
            <a:r>
              <a:rPr lang="en-US" altLang="zh-CN" dirty="0" smtClean="0">
                <a:latin typeface="Georgia" pitchFamily="18" charset="0"/>
              </a:rPr>
              <a:t/>
            </a:r>
            <a:br>
              <a:rPr lang="en-US" altLang="zh-CN" dirty="0" smtClean="0">
                <a:latin typeface="Georgia" pitchFamily="18" charset="0"/>
              </a:rPr>
            </a:br>
            <a:r>
              <a:rPr lang="en-US" altLang="zh-CN" dirty="0" smtClean="0">
                <a:latin typeface="Georgia" pitchFamily="18" charset="0"/>
              </a:rPr>
              <a:t>2005-2012</a:t>
            </a:r>
            <a:endParaRPr lang="zh-CN" altLang="en-US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2852936"/>
            <a:ext cx="5112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Georgia" pitchFamily="18" charset="0"/>
              </a:rPr>
              <a:t>WeiYong</a:t>
            </a:r>
            <a:r>
              <a:rPr lang="en-US" dirty="0" smtClean="0">
                <a:latin typeface="Georgia" pitchFamily="18" charset="0"/>
              </a:rPr>
              <a:t> lost both his parents at a young age.</a:t>
            </a:r>
          </a:p>
          <a:p>
            <a:pPr algn="ctr"/>
            <a:endParaRPr lang="en-US" dirty="0" smtClean="0">
              <a:latin typeface="Georgia" pitchFamily="18" charset="0"/>
            </a:endParaRPr>
          </a:p>
          <a:p>
            <a:pPr algn="ctr"/>
            <a:r>
              <a:rPr lang="en-US" dirty="0" smtClean="0">
                <a:latin typeface="Georgia" pitchFamily="18" charset="0"/>
              </a:rPr>
              <a:t>Misfortune struck again, </a:t>
            </a:r>
            <a:r>
              <a:rPr lang="en-US" dirty="0" err="1" smtClean="0">
                <a:latin typeface="Georgia" pitchFamily="18" charset="0"/>
              </a:rPr>
              <a:t>WeiYong</a:t>
            </a:r>
            <a:r>
              <a:rPr lang="en-US" dirty="0" smtClean="0">
                <a:latin typeface="Georgia" pitchFamily="18" charset="0"/>
              </a:rPr>
              <a:t> lost his grandparents while in high school.</a:t>
            </a:r>
          </a:p>
          <a:p>
            <a:pPr algn="ctr"/>
            <a:endParaRPr lang="en-US" dirty="0" smtClean="0">
              <a:latin typeface="Georgia" pitchFamily="18" charset="0"/>
            </a:endParaRPr>
          </a:p>
          <a:p>
            <a:pPr algn="ctr"/>
            <a:r>
              <a:rPr lang="en-US" dirty="0" smtClean="0">
                <a:latin typeface="Georgia" pitchFamily="18" charset="0"/>
              </a:rPr>
              <a:t>Admitted (and currently attending) a </a:t>
            </a:r>
            <a:r>
              <a:rPr lang="en-US" b="1" u="sng" dirty="0" smtClean="0">
                <a:latin typeface="Georgia" pitchFamily="18" charset="0"/>
              </a:rPr>
              <a:t>military university</a:t>
            </a:r>
            <a:r>
              <a:rPr lang="en-US" dirty="0" smtClean="0">
                <a:latin typeface="Georgia" pitchFamily="18" charset="0"/>
              </a:rPr>
              <a:t> (fully funded education) in 2012. </a:t>
            </a:r>
          </a:p>
          <a:p>
            <a:pPr algn="ctr"/>
            <a:endParaRPr lang="en-US" dirty="0" smtClean="0">
              <a:latin typeface="Georgia" pitchFamily="18" charset="0"/>
            </a:endParaRPr>
          </a:p>
          <a:p>
            <a:pPr algn="ctr"/>
            <a:r>
              <a:rPr lang="en-US" b="1" u="sng" dirty="0">
                <a:latin typeface="Georgia" pitchFamily="18" charset="0"/>
              </a:rPr>
              <a:t>G</a:t>
            </a:r>
            <a:r>
              <a:rPr lang="en-US" b="1" u="sng" dirty="0" smtClean="0">
                <a:latin typeface="Georgia" pitchFamily="18" charset="0"/>
              </a:rPr>
              <a:t>iving back to HEF!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736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5520" y="5566099"/>
            <a:ext cx="9073008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chemeClr val="tx2"/>
                </a:solidFill>
                <a:latin typeface="Georgia" pitchFamily="18" charset="0"/>
              </a:rPr>
              <a:t>ONCE SUPPORTED, NOW GIVING BACK</a:t>
            </a:r>
            <a:endParaRPr lang="zh-CN" altLang="en-US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HelpClassmat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420888"/>
            <a:ext cx="3773610" cy="2016224"/>
          </a:xfrm>
        </p:spPr>
      </p:pic>
      <p:pic>
        <p:nvPicPr>
          <p:cNvPr id="10" name="内容占位符 9" descr="image00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1988840"/>
            <a:ext cx="4038600" cy="3025305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latin typeface="Georgia" pitchFamily="18" charset="0"/>
              </a:rPr>
              <a:t>ONCE SUPPORTED, NOW GIVING </a:t>
            </a:r>
            <a:r>
              <a:rPr lang="en-US" altLang="zh-CN" sz="2800" dirty="0" smtClean="0">
                <a:latin typeface="Georgia" pitchFamily="18" charset="0"/>
              </a:rPr>
              <a:t>BACK</a:t>
            </a:r>
            <a:br>
              <a:rPr lang="en-US" altLang="zh-CN" sz="2800" dirty="0" smtClean="0">
                <a:latin typeface="Georgia" pitchFamily="18" charset="0"/>
              </a:rPr>
            </a:br>
            <a:r>
              <a:rPr lang="en-US" altLang="zh-CN" sz="2800" dirty="0" smtClean="0">
                <a:latin typeface="Georgia" pitchFamily="18" charset="0"/>
              </a:rPr>
              <a:t>Cheng </a:t>
            </a:r>
            <a:r>
              <a:rPr lang="en-US" altLang="zh-CN" sz="2800" dirty="0" err="1" smtClean="0">
                <a:latin typeface="Georgia" pitchFamily="18" charset="0"/>
              </a:rPr>
              <a:t>weiyong</a:t>
            </a:r>
            <a:endParaRPr lang="zh-CN" altLang="en-US" sz="2800" dirty="0">
              <a:latin typeface="Georg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5517232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err="1" smtClean="0">
                <a:latin typeface="Georgia" pitchFamily="18" charset="0"/>
              </a:rPr>
              <a:t>WeiYong</a:t>
            </a:r>
            <a:r>
              <a:rPr lang="en-US" altLang="zh-CN" sz="2400" dirty="0" smtClean="0">
                <a:latin typeface="Georgia" pitchFamily="18" charset="0"/>
              </a:rPr>
              <a:t> </a:t>
            </a:r>
            <a:r>
              <a:rPr lang="en-US" altLang="zh-CN" sz="2400" dirty="0">
                <a:latin typeface="Georgia" pitchFamily="18" charset="0"/>
              </a:rPr>
              <a:t>and  8 other volunteers went to teach for 3 weeks in a very rural  </a:t>
            </a:r>
            <a:r>
              <a:rPr lang="en-US" altLang="zh-CN" sz="2400" dirty="0" smtClean="0">
                <a:latin typeface="Georgia" pitchFamily="18" charset="0"/>
              </a:rPr>
              <a:t>area.</a:t>
            </a:r>
            <a:r>
              <a:rPr lang="en-US" altLang="zh-CN" sz="2400" dirty="0">
                <a:latin typeface="Georgia" pitchFamily="18" charset="0"/>
              </a:rPr>
              <a:t/>
            </a:r>
            <a:br>
              <a:rPr lang="en-US" altLang="zh-CN" sz="2400" dirty="0">
                <a:latin typeface="Georgia" pitchFamily="18" charset="0"/>
              </a:rPr>
            </a:br>
            <a:r>
              <a:rPr lang="en-US" altLang="zh-CN" sz="2400" dirty="0">
                <a:latin typeface="Georgia" pitchFamily="18" charset="0"/>
              </a:rPr>
              <a:t>He sponsored </a:t>
            </a:r>
            <a:r>
              <a:rPr lang="en-US" altLang="zh-CN" sz="2400" dirty="0" smtClean="0">
                <a:latin typeface="Georgia" pitchFamily="18" charset="0"/>
              </a:rPr>
              <a:t>a young disabled girl (pictured left; left side).</a:t>
            </a:r>
            <a:endParaRPr lang="en-US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zh-CN" sz="2800" dirty="0" smtClean="0">
                <a:latin typeface="Georgia" pitchFamily="18" charset="0"/>
              </a:rPr>
              <a:t>College students… </a:t>
            </a:r>
          </a:p>
          <a:p>
            <a:pPr lvl="1"/>
            <a:r>
              <a:rPr lang="en-US" altLang="zh-CN" sz="2600" dirty="0" smtClean="0">
                <a:latin typeface="Georgia" pitchFamily="18" charset="0"/>
              </a:rPr>
              <a:t>Aids HEF in sorting letters over winter break</a:t>
            </a:r>
          </a:p>
          <a:p>
            <a:pPr lvl="1"/>
            <a:r>
              <a:rPr lang="en-US" altLang="zh-CN" sz="2600" dirty="0" smtClean="0">
                <a:latin typeface="Georgia" pitchFamily="18" charset="0"/>
              </a:rPr>
              <a:t>Visit younger impoverished children to check background and encourage them</a:t>
            </a:r>
          </a:p>
          <a:p>
            <a:pPr lvl="1"/>
            <a:r>
              <a:rPr lang="en-US" altLang="zh-CN" sz="2800" dirty="0" smtClean="0">
                <a:latin typeface="Georgia" pitchFamily="18" charset="0"/>
              </a:rPr>
              <a:t>Share their (college) experiences with students and provide advice </a:t>
            </a:r>
            <a:r>
              <a:rPr lang="en-US" altLang="zh-CN" sz="2800" dirty="0" err="1" smtClean="0">
                <a:latin typeface="Georgia" pitchFamily="18" charset="0"/>
              </a:rPr>
              <a:t>advice</a:t>
            </a:r>
            <a:endParaRPr lang="en-US" altLang="zh-CN" sz="2800" dirty="0" smtClean="0">
              <a:latin typeface="Georgia" pitchFamily="18" charset="0"/>
            </a:endParaRPr>
          </a:p>
          <a:p>
            <a:pPr lvl="1"/>
            <a:r>
              <a:rPr lang="en-US" altLang="zh-CN" sz="2800" dirty="0" smtClean="0">
                <a:latin typeface="Georgia" pitchFamily="18" charset="0"/>
              </a:rPr>
              <a:t>Come back to sponsor poor students</a:t>
            </a:r>
          </a:p>
          <a:p>
            <a:pPr lvl="1"/>
            <a:r>
              <a:rPr lang="en-US" altLang="zh-CN" sz="2800" dirty="0" smtClean="0">
                <a:latin typeface="Georgia" pitchFamily="18" charset="0"/>
              </a:rPr>
              <a:t>Volunteer! </a:t>
            </a:r>
          </a:p>
          <a:p>
            <a:endParaRPr lang="zh-CN" altLang="en-US" dirty="0">
              <a:latin typeface="Georgia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9732" y="355847"/>
            <a:ext cx="8510740" cy="1054394"/>
          </a:xfrm>
        </p:spPr>
        <p:txBody>
          <a:bodyPr/>
          <a:lstStyle/>
          <a:p>
            <a:r>
              <a:rPr lang="en-US" altLang="zh-CN" dirty="0" smtClean="0">
                <a:latin typeface="Georgia" pitchFamily="18" charset="0"/>
              </a:rPr>
              <a:t>Inspiration II: College students</a:t>
            </a:r>
            <a:endParaRPr lang="zh-CN" altLang="en-US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636</TotalTime>
  <Words>779</Words>
  <Application>Microsoft Office PowerPoint</Application>
  <PresentationFormat>全屏显示(4:3)</PresentationFormat>
  <Paragraphs>120</Paragraphs>
  <Slides>23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Grid</vt:lpstr>
      <vt:lpstr>Intersection of Two Passions: Mathematics and Charity</vt:lpstr>
      <vt:lpstr>Real Impact I: Xu Shuangyue 2004-2012</vt:lpstr>
      <vt:lpstr>Real Impact I: Xu Shuangyue 2004-2012</vt:lpstr>
      <vt:lpstr>Real Impact II: Yan Limin  2004-2011</vt:lpstr>
      <vt:lpstr>Real Impact III: Yuan Lei  2013-Present</vt:lpstr>
      <vt:lpstr>Real Impact IV---Two other cases</vt:lpstr>
      <vt:lpstr>Inspiration I: Cheng Weiyong 2005-2012</vt:lpstr>
      <vt:lpstr>ONCE SUPPORTED, NOW GIVING BACK Cheng weiyong</vt:lpstr>
      <vt:lpstr>Inspiration II: College students</vt:lpstr>
      <vt:lpstr>College Students giving back And sharing their experience</vt:lpstr>
      <vt:lpstr>How the program works</vt:lpstr>
      <vt:lpstr>How the program works</vt:lpstr>
      <vt:lpstr>Example of student form</vt:lpstr>
      <vt:lpstr>Volunteer Coordinators</vt:lpstr>
      <vt:lpstr>How HEF grows</vt:lpstr>
      <vt:lpstr>Hard Work AND INSPIRATION </vt:lpstr>
      <vt:lpstr>How can you help us grow</vt:lpstr>
      <vt:lpstr>How we are different</vt:lpstr>
      <vt:lpstr>You will be an inspiration and positive influence… </vt:lpstr>
      <vt:lpstr>George and Victor Chan</vt:lpstr>
      <vt:lpstr>UW-Madison Students Volunteers</vt:lpstr>
      <vt:lpstr>Hu Jining (胡寄宁) Founder of 中美爱心</vt:lpstr>
      <vt:lpstr>Thank You (谢谢)!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Intersection of two Passions</dc:title>
  <dc:creator>thyang</dc:creator>
  <cp:lastModifiedBy>thyang</cp:lastModifiedBy>
  <cp:revision>139</cp:revision>
  <dcterms:created xsi:type="dcterms:W3CDTF">2013-12-07T21:02:24Z</dcterms:created>
  <dcterms:modified xsi:type="dcterms:W3CDTF">2013-12-15T18:19:55Z</dcterms:modified>
</cp:coreProperties>
</file>